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media/image3.jpg" ContentType="image/png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51"/>
  </p:notesMasterIdLst>
  <p:sldIdLst>
    <p:sldId id="256" r:id="rId2"/>
    <p:sldId id="257" r:id="rId3"/>
    <p:sldId id="258" r:id="rId4"/>
    <p:sldId id="323" r:id="rId5"/>
    <p:sldId id="259" r:id="rId6"/>
    <p:sldId id="266" r:id="rId7"/>
    <p:sldId id="267" r:id="rId8"/>
    <p:sldId id="279" r:id="rId9"/>
    <p:sldId id="307" r:id="rId10"/>
    <p:sldId id="311" r:id="rId11"/>
    <p:sldId id="260" r:id="rId12"/>
    <p:sldId id="262" r:id="rId13"/>
    <p:sldId id="261" r:id="rId14"/>
    <p:sldId id="263" r:id="rId15"/>
    <p:sldId id="282" r:id="rId16"/>
    <p:sldId id="313" r:id="rId17"/>
    <p:sldId id="316" r:id="rId18"/>
    <p:sldId id="268" r:id="rId19"/>
    <p:sldId id="272" r:id="rId20"/>
    <p:sldId id="317" r:id="rId21"/>
    <p:sldId id="293" r:id="rId22"/>
    <p:sldId id="273" r:id="rId23"/>
    <p:sldId id="274" r:id="rId24"/>
    <p:sldId id="297" r:id="rId25"/>
    <p:sldId id="298" r:id="rId26"/>
    <p:sldId id="299" r:id="rId27"/>
    <p:sldId id="300" r:id="rId28"/>
    <p:sldId id="308" r:id="rId29"/>
    <p:sldId id="309" r:id="rId30"/>
    <p:sldId id="318" r:id="rId31"/>
    <p:sldId id="294" r:id="rId32"/>
    <p:sldId id="322" r:id="rId33"/>
    <p:sldId id="303" r:id="rId34"/>
    <p:sldId id="283" r:id="rId35"/>
    <p:sldId id="301" r:id="rId36"/>
    <p:sldId id="302" r:id="rId37"/>
    <p:sldId id="305" r:id="rId38"/>
    <p:sldId id="306" r:id="rId39"/>
    <p:sldId id="276" r:id="rId40"/>
    <p:sldId id="277" r:id="rId41"/>
    <p:sldId id="284" r:id="rId42"/>
    <p:sldId id="319" r:id="rId43"/>
    <p:sldId id="286" r:id="rId44"/>
    <p:sldId id="287" r:id="rId45"/>
    <p:sldId id="288" r:id="rId46"/>
    <p:sldId id="289" r:id="rId47"/>
    <p:sldId id="290" r:id="rId48"/>
    <p:sldId id="291" r:id="rId49"/>
    <p:sldId id="321" r:id="rId50"/>
  </p:sldIdLst>
  <p:sldSz cx="9144000" cy="6858000" type="screen4x3"/>
  <p:notesSz cx="9874250" cy="6797675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4" pos="5012">
          <p15:clr>
            <a:srgbClr val="A4A3A4"/>
          </p15:clr>
        </p15:guide>
        <p15:guide id="5" orient="horz" pos="1457" userDrawn="1">
          <p15:clr>
            <a:srgbClr val="A4A3A4"/>
          </p15:clr>
        </p15:guide>
        <p15:guide id="7" pos="22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38" userDrawn="1">
          <p15:clr>
            <a:srgbClr val="A4A3A4"/>
          </p15:clr>
        </p15:guide>
        <p15:guide id="2" pos="311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中等深淺樣式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CF1AB2-1976-4502-BF36-3FF5EA218861}" styleName="中等深淺樣式 4 - 輔色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16D9F66E-5EB9-4882-86FB-DCBF35E3C3E4}" styleName="中等深淺樣式 4 - 輔色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AF606853-7671-496A-8E4F-DF71F8EC918B}" styleName="深色樣式 1 - 輔色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A107856-5554-42FB-B03E-39F5DBC370BA}" styleName="中等深淺樣式 4 - 輔色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0505E3EF-67EA-436B-97B2-0124C06EBD24}" styleName="中等深淺樣式 4 - 輔色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7DF18680-E054-41AD-8BC1-D1AEF772440D}" styleName="中等深淺樣式 2 - 輔色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2838BEF-8BB2-4498-84A7-C5851F593DF1}" styleName="中等深淺樣式 4 - 輔色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C4B1156A-380E-4F78-BDF5-A606A8083BF9}" styleName="中等深淺樣式 4 - 輔色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312" autoAdjust="0"/>
    <p:restoredTop sz="77394" autoAdjust="0"/>
  </p:normalViewPr>
  <p:slideViewPr>
    <p:cSldViewPr snapToGrid="0">
      <p:cViewPr varScale="1">
        <p:scale>
          <a:sx n="97" d="100"/>
          <a:sy n="97" d="100"/>
        </p:scale>
        <p:origin x="1524" y="84"/>
      </p:cViewPr>
      <p:guideLst>
        <p:guide pos="5012"/>
        <p:guide orient="horz" pos="1457"/>
        <p:guide pos="226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>
        <p:guide orient="horz" pos="2138"/>
        <p:guide pos="311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279918" cy="34097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5592027" y="0"/>
            <a:ext cx="4279918" cy="34097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1CFF70-D16A-4D6B-9125-C83F6B36358B}" type="datetimeFigureOut">
              <a:rPr lang="zh-TW" altLang="en-US" smtClean="0"/>
              <a:t>2022/8/2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3408363" y="850900"/>
            <a:ext cx="3057525" cy="22939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986965" y="3270972"/>
            <a:ext cx="7900322" cy="267754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6456698"/>
            <a:ext cx="4279918" cy="34097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5592027" y="6456698"/>
            <a:ext cx="4279918" cy="34097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567723-4E52-420C-9334-99D67F9BF26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082075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在一個網路系統當中，網路量測扮演著一個十分重要的腳色。因為對於諸多網路應用以及管理來說，量測是他們不可或缺的基礎，像是網路狀態的監控或者是網路安全的防禦等等，都需要仰賴網路量測的結果，來做出相對應的分析或者是反應。</a:t>
            </a:r>
            <a:endParaRPr lang="en-US" altLang="zh-TW" dirty="0"/>
          </a:p>
          <a:p>
            <a:r>
              <a:rPr lang="zh-TW" altLang="en-US" dirty="0"/>
              <a:t>因此，為了讓這些</a:t>
            </a:r>
            <a:r>
              <a:rPr lang="en-US" altLang="zh-TW" dirty="0"/>
              <a:t>application</a:t>
            </a:r>
            <a:r>
              <a:rPr lang="zh-TW" altLang="en-US" dirty="0"/>
              <a:t>可以正常運作，量測的方法是十分重要且不可或缺的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567723-4E52-420C-9334-99D67F9BF26F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68689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567723-4E52-420C-9334-99D67F9BF26F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254349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567723-4E52-420C-9334-99D67F9BF26F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569281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567723-4E52-420C-9334-99D67F9BF26F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910733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567723-4E52-420C-9334-99D67F9BF26F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430247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567723-4E52-420C-9334-99D67F9BF26F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136999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567723-4E52-420C-9334-99D67F9BF26F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39587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567723-4E52-420C-9334-99D67F9BF26F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386629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567723-4E52-420C-9334-99D67F9BF26F}" type="slidenum">
              <a:rPr lang="zh-TW" altLang="en-US" smtClean="0"/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169538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567723-4E52-420C-9334-99D67F9BF26F}" type="slidenum">
              <a:rPr lang="zh-TW" altLang="en-US" smtClean="0"/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8041819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567723-4E52-420C-9334-99D67F9BF26F}" type="slidenum">
              <a:rPr lang="zh-TW" altLang="en-US" smtClean="0"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41865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  <a:p>
            <a:r>
              <a:rPr kumimoji="1" lang="zh-TW" altLang="en-US" dirty="0"/>
              <a:t>那麼，目前量測的方法 大概可以分成以下兩種 </a:t>
            </a:r>
            <a:endParaRPr kumimoji="1" lang="en-US" altLang="zh-TW" dirty="0"/>
          </a:p>
          <a:p>
            <a:r>
              <a:rPr kumimoji="1" lang="zh-TW" altLang="en-US" dirty="0"/>
              <a:t>首先 第一種是</a:t>
            </a:r>
            <a:r>
              <a:rPr kumimoji="1" lang="en-US" altLang="zh-TW" dirty="0"/>
              <a:t>sample based</a:t>
            </a:r>
            <a:r>
              <a:rPr kumimoji="1" lang="zh-TW" altLang="en-US" dirty="0"/>
              <a:t>的方法，在這類方法中，他們會從</a:t>
            </a:r>
            <a:r>
              <a:rPr kumimoji="1" lang="en-US" altLang="zh-TW" dirty="0"/>
              <a:t>flow </a:t>
            </a:r>
            <a:r>
              <a:rPr kumimoji="1" lang="zh-TW" altLang="en-US" dirty="0"/>
              <a:t>中</a:t>
            </a:r>
            <a:r>
              <a:rPr kumimoji="1" lang="en-US" altLang="zh-TW" dirty="0"/>
              <a:t>sample</a:t>
            </a:r>
            <a:r>
              <a:rPr kumimoji="1" lang="zh-TW" altLang="en-US" dirty="0"/>
              <a:t> </a:t>
            </a:r>
            <a:r>
              <a:rPr kumimoji="1" lang="en-US" altLang="zh-TW" dirty="0"/>
              <a:t>packet</a:t>
            </a:r>
            <a:r>
              <a:rPr kumimoji="1" lang="zh-TW" altLang="en-US" dirty="0"/>
              <a:t>出來累計量測，但是為了維持一定的準確度，往往這類方法都需要相當大的</a:t>
            </a:r>
            <a:r>
              <a:rPr kumimoji="1" lang="en-US" altLang="zh-TW" dirty="0"/>
              <a:t>sampling rate </a:t>
            </a:r>
            <a:r>
              <a:rPr kumimoji="1" lang="zh-TW" altLang="en-US" dirty="0"/>
              <a:t>，</a:t>
            </a:r>
            <a:endParaRPr kumimoji="1" lang="en-US" altLang="zh-TW" dirty="0"/>
          </a:p>
          <a:p>
            <a:r>
              <a:rPr kumimoji="1" lang="zh-TW" altLang="en-US" dirty="0"/>
              <a:t>而如此一來，會造成諸如</a:t>
            </a:r>
            <a:r>
              <a:rPr kumimoji="1" lang="en-US" altLang="zh-TW" dirty="0" err="1"/>
              <a:t>cpu</a:t>
            </a:r>
            <a:r>
              <a:rPr kumimoji="1" lang="en-US" altLang="zh-TW" dirty="0"/>
              <a:t> </a:t>
            </a:r>
            <a:r>
              <a:rPr kumimoji="1" lang="zh-TW" altLang="en-US" dirty="0"/>
              <a:t>或者是</a:t>
            </a:r>
            <a:r>
              <a:rPr kumimoji="1" lang="en-US" altLang="zh-TW" dirty="0"/>
              <a:t>bandwidth</a:t>
            </a:r>
            <a:r>
              <a:rPr kumimoji="1" lang="zh-TW" altLang="en-US" dirty="0"/>
              <a:t>等等系統龐大的</a:t>
            </a:r>
            <a:r>
              <a:rPr kumimoji="1" lang="en-US" altLang="zh-TW" dirty="0"/>
              <a:t>overhead</a:t>
            </a:r>
          </a:p>
          <a:p>
            <a:endParaRPr kumimoji="1" lang="en-US" altLang="zh-TW" dirty="0"/>
          </a:p>
          <a:p>
            <a:r>
              <a:rPr kumimoji="1" lang="zh-TW" altLang="en-US" dirty="0"/>
              <a:t>而與之相反的另一種方法則是</a:t>
            </a:r>
            <a:r>
              <a:rPr kumimoji="1" lang="en-US" altLang="zh-TW" dirty="0"/>
              <a:t>sketch</a:t>
            </a:r>
            <a:r>
              <a:rPr kumimoji="1" lang="zh-TW" altLang="en-US" dirty="0"/>
              <a:t> </a:t>
            </a:r>
            <a:r>
              <a:rPr kumimoji="1" lang="en-US" altLang="zh-TW" dirty="0"/>
              <a:t>based</a:t>
            </a:r>
            <a:r>
              <a:rPr kumimoji="1" lang="zh-TW" altLang="en-US" dirty="0"/>
              <a:t>的方法</a:t>
            </a:r>
            <a:r>
              <a:rPr kumimoji="1" lang="zh-TW" altLang="en-US" baseline="0" dirty="0"/>
              <a:t> </a:t>
            </a:r>
            <a:r>
              <a:rPr kumimoji="1" lang="zh-TW" altLang="en-US" dirty="0"/>
              <a:t>，在這類方法中</a:t>
            </a:r>
            <a:r>
              <a:rPr kumimoji="1" lang="zh-TW" altLang="en-US" baseline="0" dirty="0"/>
              <a:t>，</a:t>
            </a:r>
            <a:r>
              <a:rPr kumimoji="1" lang="zh-TW" altLang="en-US" dirty="0"/>
              <a:t>他們普遍會放一個</a:t>
            </a:r>
            <a:r>
              <a:rPr kumimoji="1" lang="en-US" altLang="zh-TW" dirty="0"/>
              <a:t>hash-based data structure</a:t>
            </a:r>
            <a:r>
              <a:rPr kumimoji="1" lang="zh-TW" altLang="en-US" dirty="0"/>
              <a:t>在</a:t>
            </a:r>
            <a:r>
              <a:rPr kumimoji="1" lang="en-US" altLang="zh-TW" dirty="0"/>
              <a:t>switch</a:t>
            </a:r>
            <a:r>
              <a:rPr kumimoji="1" lang="zh-TW" altLang="en-US" dirty="0"/>
              <a:t>中累計量測，每當有</a:t>
            </a:r>
            <a:r>
              <a:rPr kumimoji="1" lang="en-US" altLang="zh-TW" dirty="0"/>
              <a:t>packet</a:t>
            </a:r>
            <a:r>
              <a:rPr kumimoji="1" lang="zh-TW" altLang="en-US" dirty="0"/>
              <a:t>進來時 則利用</a:t>
            </a:r>
            <a:r>
              <a:rPr kumimoji="1" lang="en-US" altLang="zh-TW" dirty="0"/>
              <a:t>hash</a:t>
            </a:r>
            <a:r>
              <a:rPr kumimoji="1" lang="zh-TW" altLang="en-US" dirty="0"/>
              <a:t> </a:t>
            </a:r>
            <a:r>
              <a:rPr kumimoji="1" lang="en-US" altLang="zh-TW" dirty="0"/>
              <a:t>flow id</a:t>
            </a:r>
            <a:r>
              <a:rPr kumimoji="1" lang="zh-TW" altLang="en-US" dirty="0"/>
              <a:t>的方式更新相對應格子的值， 如此一來既能利用調整</a:t>
            </a:r>
            <a:r>
              <a:rPr kumimoji="1" lang="en-US" altLang="zh-TW" dirty="0"/>
              <a:t>memory</a:t>
            </a:r>
            <a:r>
              <a:rPr kumimoji="1" lang="zh-TW" altLang="en-US" dirty="0"/>
              <a:t>用量的方式來維持準確度，又不會給系統帶來龐大的</a:t>
            </a:r>
            <a:r>
              <a:rPr kumimoji="1" lang="en-US" altLang="zh-TW" dirty="0"/>
              <a:t>overhead</a:t>
            </a:r>
          </a:p>
          <a:p>
            <a:endParaRPr kumimoji="1" lang="en-US" altLang="zh-TW" dirty="0"/>
          </a:p>
          <a:p>
            <a:r>
              <a:rPr kumimoji="1" lang="zh-TW" altLang="en-US" dirty="0"/>
              <a:t>因此目前考量到</a:t>
            </a:r>
            <a:r>
              <a:rPr kumimoji="1" lang="en-US" altLang="zh-TW" dirty="0"/>
              <a:t>overhead</a:t>
            </a:r>
            <a:r>
              <a:rPr kumimoji="1" lang="zh-TW" altLang="en-US" dirty="0"/>
              <a:t>跟準確度的關係，所以主流的量測常常都是使用</a:t>
            </a:r>
            <a:r>
              <a:rPr kumimoji="1" lang="en-US" altLang="zh-TW" dirty="0"/>
              <a:t>sketch</a:t>
            </a:r>
            <a:r>
              <a:rPr kumimoji="1" lang="zh-TW" altLang="en-US" dirty="0"/>
              <a:t> </a:t>
            </a:r>
            <a:r>
              <a:rPr kumimoji="1" lang="en-US" altLang="zh-TW" dirty="0"/>
              <a:t>based</a:t>
            </a:r>
            <a:r>
              <a:rPr kumimoji="1" lang="zh-TW" altLang="en-US" dirty="0"/>
              <a:t>的方法</a:t>
            </a:r>
            <a:endParaRPr kumimoji="1"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567723-4E52-420C-9334-99D67F9BF26F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8524526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567723-4E52-420C-9334-99D67F9BF26F}" type="slidenum">
              <a:rPr lang="zh-TW" altLang="en-US" smtClean="0"/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6361350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567723-4E52-420C-9334-99D67F9BF26F}" type="slidenum">
              <a:rPr lang="zh-TW" altLang="en-US" smtClean="0"/>
              <a:t>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2548619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567723-4E52-420C-9334-99D67F9BF26F}" type="slidenum">
              <a:rPr lang="zh-TW" altLang="en-US" smtClean="0"/>
              <a:t>34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6782125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567723-4E52-420C-9334-99D67F9BF26F}" type="slidenum">
              <a:rPr lang="zh-TW" altLang="en-US" smtClean="0"/>
              <a:t>35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0483708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567723-4E52-420C-9334-99D67F9BF26F}" type="slidenum">
              <a:rPr lang="zh-TW" altLang="en-US" smtClean="0"/>
              <a:t>36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5974136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567723-4E52-420C-9334-99D67F9BF26F}" type="slidenum">
              <a:rPr lang="zh-TW" altLang="en-US" smtClean="0"/>
              <a:t>37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9483374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567723-4E52-420C-9334-99D67F9BF26F}" type="slidenum">
              <a:rPr lang="zh-TW" altLang="en-US" smtClean="0"/>
              <a:t>38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5458574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TW" altLang="zh-TW" dirty="0">
                <a:highlight>
                  <a:srgbClr val="00FFFF"/>
                </a:highlight>
              </a:rPr>
              <a:t>這邊要說為什麼要做出這些topo</a:t>
            </a:r>
            <a:br>
              <a:rPr lang="en-US" altLang="zh-TW" dirty="0">
                <a:highlight>
                  <a:srgbClr val="00FFFF"/>
                </a:highlight>
              </a:rPr>
            </a:br>
            <a:endParaRPr lang="en-TW" altLang="zh-TW" dirty="0">
              <a:highlight>
                <a:srgbClr val="00FFFF"/>
              </a:highlight>
            </a:endParaRPr>
          </a:p>
          <a:p>
            <a:r>
              <a:rPr lang="en-TW" altLang="zh-TW" dirty="0">
                <a:highlight>
                  <a:srgbClr val="00FFFF"/>
                </a:highlight>
              </a:rPr>
              <a:t>為了是要檢查不同雍塞程度的效果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567723-4E52-420C-9334-99D67F9BF26F}" type="slidenum">
              <a:rPr lang="zh-TW" altLang="en-US" smtClean="0"/>
              <a:t>41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1363939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567723-4E52-420C-9334-99D67F9BF26F}" type="slidenum">
              <a:rPr lang="zh-TW" altLang="en-US" smtClean="0"/>
              <a:t>44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5162119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97.5%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567723-4E52-420C-9334-99D67F9BF26F}" type="slidenum">
              <a:rPr lang="zh-TW" altLang="en-US" smtClean="0"/>
              <a:t>45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484699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567723-4E52-420C-9334-99D67F9BF26F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3860216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567723-4E52-420C-9334-99D67F9BF26F}" type="slidenum">
              <a:rPr lang="zh-TW" altLang="en-US" smtClean="0"/>
              <a:t>46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291567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567723-4E52-420C-9334-99D67F9BF26F}" type="slidenum">
              <a:rPr lang="zh-TW" altLang="en-US" smtClean="0"/>
              <a:t>47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087376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400" dirty="0">
                <a:latin typeface="+mn-ea"/>
                <a:ea typeface="+mn-ea"/>
              </a:rPr>
              <a:t>隨著</a:t>
            </a:r>
            <a:r>
              <a:rPr lang="en-US" altLang="zh-TW" sz="2400" dirty="0">
                <a:latin typeface="+mn-ea"/>
                <a:ea typeface="+mn-ea"/>
              </a:rPr>
              <a:t>sketch</a:t>
            </a:r>
            <a:r>
              <a:rPr lang="zh-TW" altLang="en-US" sz="2400" dirty="0">
                <a:latin typeface="+mn-ea"/>
                <a:ea typeface="+mn-ea"/>
              </a:rPr>
              <a:t>逐漸成為主流量測監控的方法，這類的演算法也越來越多元，雖然他們設計的目的各有所不同，但是他們相較於其他測量方法都有三個共同的優點 首先，</a:t>
            </a:r>
            <a:endParaRPr lang="en-US" altLang="zh-TW" sz="2400" dirty="0">
              <a:latin typeface="+mn-ea"/>
              <a:ea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400" dirty="0">
                <a:latin typeface="+mn-ea"/>
                <a:ea typeface="+mn-ea"/>
              </a:rPr>
              <a:t>第一點，普遍</a:t>
            </a:r>
            <a:r>
              <a:rPr lang="en-US" altLang="zh-TW" sz="2400" dirty="0">
                <a:latin typeface="+mn-ea"/>
                <a:ea typeface="+mn-ea"/>
              </a:rPr>
              <a:t>sketch</a:t>
            </a:r>
            <a:r>
              <a:rPr lang="zh-TW" altLang="en-US" sz="2400" dirty="0">
                <a:latin typeface="+mn-ea"/>
                <a:ea typeface="+mn-ea"/>
              </a:rPr>
              <a:t>都</a:t>
            </a:r>
            <a:r>
              <a:rPr lang="zh-TW" altLang="en-US" sz="2400" b="0" i="0" kern="1200" dirty="0">
                <a:solidFill>
                  <a:schemeClr val="tx1"/>
                </a:solidFill>
                <a:effectLst/>
                <a:latin typeface="+mn-ea"/>
                <a:ea typeface="+mn-ea"/>
                <a:cs typeface="+mn-cs"/>
              </a:rPr>
              <a:t>具備理論上可以證明</a:t>
            </a:r>
            <a:r>
              <a:rPr lang="zh-CN" altLang="en-US" sz="2400" b="0" i="0" kern="1200" dirty="0">
                <a:solidFill>
                  <a:schemeClr val="tx1"/>
                </a:solidFill>
                <a:effectLst/>
                <a:latin typeface="+mn-ea"/>
                <a:ea typeface="+mn-ea"/>
                <a:cs typeface="+mn-cs"/>
              </a:rPr>
              <a:t>的</a:t>
            </a:r>
            <a:r>
              <a:rPr lang="zh-TW" altLang="en-US" sz="2400" b="0" i="0" kern="1200" dirty="0">
                <a:solidFill>
                  <a:schemeClr val="tx1"/>
                </a:solidFill>
                <a:effectLst/>
                <a:latin typeface="+mn-ea"/>
                <a:ea typeface="+mn-ea"/>
                <a:cs typeface="+mn-cs"/>
              </a:rPr>
              <a:t>，準確度與記憶體使用量的平衡特性，所以他們</a:t>
            </a:r>
            <a:r>
              <a:rPr lang="zh-TW" altLang="en-US" sz="2400" dirty="0">
                <a:latin typeface="+mn-ea"/>
                <a:ea typeface="+mn-ea"/>
              </a:rPr>
              <a:t>可以在</a:t>
            </a:r>
            <a:r>
              <a:rPr lang="zh-CN" altLang="en-US" sz="2400" b="0" i="0" kern="1200" dirty="0">
                <a:solidFill>
                  <a:schemeClr val="tx1"/>
                </a:solidFill>
                <a:effectLst/>
                <a:latin typeface="+mn-ea"/>
                <a:ea typeface="+mn-ea"/>
                <a:cs typeface="+mn-cs"/>
              </a:rPr>
              <a:t>只占用</a:t>
            </a:r>
            <a:r>
              <a:rPr lang="zh-TW" altLang="en-US" sz="2400" b="0" i="0" kern="1200" dirty="0">
                <a:solidFill>
                  <a:schemeClr val="tx1"/>
                </a:solidFill>
                <a:effectLst/>
                <a:latin typeface="+mn-ea"/>
                <a:ea typeface="+mn-ea"/>
                <a:cs typeface="+mn-cs"/>
              </a:rPr>
              <a:t>少量的空間資源情況下，提供卓越的準確度 </a:t>
            </a:r>
            <a:endParaRPr lang="en-US" altLang="zh-TW" sz="2400" b="0" i="0" kern="1200" dirty="0">
              <a:solidFill>
                <a:schemeClr val="tx1"/>
              </a:solidFill>
              <a:effectLst/>
              <a:latin typeface="+mn-ea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2400" dirty="0">
              <a:latin typeface="+mn-ea"/>
              <a:ea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400" dirty="0">
                <a:latin typeface="+mn-ea"/>
                <a:ea typeface="+mn-ea"/>
              </a:rPr>
              <a:t>其次，因為他們的演算法沒有過多複雜的運算過程，所以即使</a:t>
            </a:r>
            <a:r>
              <a:rPr lang="zh-CN" altLang="en-US" sz="2400" b="0" i="0" kern="1200" dirty="0">
                <a:solidFill>
                  <a:schemeClr val="tx1"/>
                </a:solidFill>
                <a:effectLst/>
                <a:latin typeface="+mn-ea"/>
                <a:ea typeface="+mn-ea"/>
                <a:cs typeface="+mn-cs"/>
              </a:rPr>
              <a:t>在高速</a:t>
            </a:r>
            <a:r>
              <a:rPr lang="zh-TW" altLang="en-US" sz="2400" b="0" i="0" kern="1200" dirty="0">
                <a:solidFill>
                  <a:schemeClr val="tx1"/>
                </a:solidFill>
                <a:effectLst/>
                <a:latin typeface="+mn-ea"/>
                <a:ea typeface="+mn-ea"/>
                <a:cs typeface="+mn-cs"/>
              </a:rPr>
              <a:t>的網路環境當</a:t>
            </a:r>
            <a:r>
              <a:rPr lang="zh-CN" altLang="en-US" sz="2400" b="0" i="0" kern="1200" dirty="0">
                <a:solidFill>
                  <a:schemeClr val="tx1"/>
                </a:solidFill>
                <a:effectLst/>
                <a:latin typeface="+mn-ea"/>
                <a:ea typeface="+mn-ea"/>
                <a:cs typeface="+mn-cs"/>
              </a:rPr>
              <a:t>中，</a:t>
            </a:r>
            <a:r>
              <a:rPr lang="zh-TW" altLang="en-US" sz="2400" b="0" i="0" kern="1200" dirty="0">
                <a:solidFill>
                  <a:schemeClr val="tx1"/>
                </a:solidFill>
                <a:effectLst/>
                <a:latin typeface="+mn-ea"/>
                <a:ea typeface="+mn-ea"/>
                <a:cs typeface="+mn-cs"/>
              </a:rPr>
              <a:t>也可以比其他演算法更有效</a:t>
            </a:r>
            <a:r>
              <a:rPr lang="zh-CN" altLang="en-US" sz="2400" b="0" i="0" kern="1200" dirty="0">
                <a:solidFill>
                  <a:schemeClr val="tx1"/>
                </a:solidFill>
                <a:effectLst/>
                <a:latin typeface="+mn-ea"/>
                <a:ea typeface="+mn-ea"/>
                <a:cs typeface="+mn-cs"/>
              </a:rPr>
              <a:t>地</a:t>
            </a:r>
            <a:r>
              <a:rPr lang="zh-TW" altLang="en-US" sz="2400" b="0" i="0" kern="1200" dirty="0">
                <a:solidFill>
                  <a:schemeClr val="tx1"/>
                </a:solidFill>
                <a:effectLst/>
                <a:latin typeface="+mn-ea"/>
                <a:ea typeface="+mn-ea"/>
                <a:cs typeface="+mn-cs"/>
              </a:rPr>
              <a:t>儲存累計</a:t>
            </a:r>
            <a:r>
              <a:rPr lang="en-US" altLang="zh-TW" sz="2400" b="0" i="0" kern="1200" dirty="0">
                <a:solidFill>
                  <a:schemeClr val="tx1"/>
                </a:solidFill>
                <a:effectLst/>
                <a:latin typeface="+mn-ea"/>
                <a:ea typeface="+mn-ea"/>
                <a:cs typeface="+mn-cs"/>
              </a:rPr>
              <a:t>flow</a:t>
            </a:r>
            <a:r>
              <a:rPr lang="zh-TW" altLang="en-US" sz="2400" b="0" i="0" kern="1200" baseline="0" dirty="0">
                <a:solidFill>
                  <a:schemeClr val="tx1"/>
                </a:solidFill>
                <a:effectLst/>
                <a:latin typeface="+mn-ea"/>
                <a:ea typeface="+mn-ea"/>
                <a:cs typeface="+mn-cs"/>
              </a:rPr>
              <a:t> 的訊息量 </a:t>
            </a:r>
            <a:endParaRPr lang="en-US" altLang="zh-TW" sz="2400" b="0" i="0" kern="1200" baseline="0" dirty="0">
              <a:solidFill>
                <a:schemeClr val="tx1"/>
              </a:solidFill>
              <a:effectLst/>
              <a:latin typeface="+mn-ea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2400" b="0" i="0" kern="1200" baseline="0" dirty="0">
              <a:solidFill>
                <a:schemeClr val="tx1"/>
              </a:solidFill>
              <a:effectLst/>
              <a:latin typeface="+mn-ea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400" b="0" i="0" kern="1200" baseline="0" dirty="0">
                <a:solidFill>
                  <a:schemeClr val="tx1"/>
                </a:solidFill>
                <a:effectLst/>
                <a:latin typeface="+mn-ea"/>
                <a:ea typeface="+mn-ea"/>
                <a:cs typeface="+mn-cs"/>
              </a:rPr>
              <a:t>最後，近年來這類的研究，都漸漸追求讓</a:t>
            </a:r>
            <a:r>
              <a:rPr lang="en-US" altLang="zh-TW" sz="2400" b="0" i="0" kern="1200" baseline="0" dirty="0">
                <a:solidFill>
                  <a:schemeClr val="tx1"/>
                </a:solidFill>
                <a:effectLst/>
                <a:latin typeface="+mn-ea"/>
                <a:ea typeface="+mn-ea"/>
                <a:cs typeface="+mn-cs"/>
              </a:rPr>
              <a:t>sketch</a:t>
            </a:r>
            <a:r>
              <a:rPr lang="zh-TW" altLang="en-US" sz="2400" b="0" i="0" kern="1200" baseline="0" dirty="0">
                <a:solidFill>
                  <a:schemeClr val="tx1"/>
                </a:solidFill>
                <a:effectLst/>
                <a:latin typeface="+mn-ea"/>
                <a:ea typeface="+mn-ea"/>
                <a:cs typeface="+mn-cs"/>
              </a:rPr>
              <a:t>可以更</a:t>
            </a:r>
            <a:r>
              <a:rPr lang="en-US" altLang="zh-TW" sz="2400" b="0" i="0" kern="1200" baseline="0" dirty="0">
                <a:solidFill>
                  <a:schemeClr val="tx1"/>
                </a:solidFill>
                <a:effectLst/>
                <a:latin typeface="+mn-ea"/>
                <a:ea typeface="+mn-ea"/>
                <a:cs typeface="+mn-cs"/>
              </a:rPr>
              <a:t>general</a:t>
            </a:r>
            <a:r>
              <a:rPr lang="zh-TW" altLang="en-US" sz="2400" b="0" i="0" kern="1200" baseline="0" dirty="0">
                <a:solidFill>
                  <a:schemeClr val="tx1"/>
                </a:solidFill>
                <a:effectLst/>
                <a:latin typeface="+mn-ea"/>
                <a:ea typeface="+mn-ea"/>
                <a:cs typeface="+mn-cs"/>
              </a:rPr>
              <a:t>，使得一套演算法可以同時處理多種的量測項目</a:t>
            </a:r>
            <a:endParaRPr lang="zh-TW" altLang="en-US" dirty="0">
              <a:latin typeface="+mn-ea"/>
              <a:ea typeface="+mn-ea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567723-4E52-420C-9334-99D67F9BF26F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968526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567723-4E52-420C-9334-99D67F9BF26F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03136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567723-4E52-420C-9334-99D67F9BF26F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170143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要設計一個合作式平台需要解決兩個問題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首先我們要先決定如何幫每個</a:t>
            </a:r>
            <a:r>
              <a:rPr lang="en-US" altLang="zh-TW" dirty="0"/>
              <a:t>flow</a:t>
            </a:r>
            <a:r>
              <a:rPr lang="zh-TW" altLang="en-US" dirty="0"/>
              <a:t>選定適當的</a:t>
            </a:r>
            <a:r>
              <a:rPr lang="en-US" altLang="zh-TW" dirty="0"/>
              <a:t>switch(</a:t>
            </a:r>
            <a:r>
              <a:rPr lang="zh-TW" altLang="en-US" dirty="0"/>
              <a:t>來追蹤流量</a:t>
            </a:r>
            <a:r>
              <a:rPr lang="en-US" altLang="zh-TW" dirty="0"/>
              <a:t>)</a:t>
            </a:r>
            <a:r>
              <a:rPr lang="zh-TW" altLang="en-US" dirty="0"/>
              <a:t>，確保每個</a:t>
            </a:r>
            <a:r>
              <a:rPr lang="en-US" altLang="zh-TW" dirty="0"/>
              <a:t>flow</a:t>
            </a:r>
            <a:r>
              <a:rPr lang="zh-TW" altLang="en-US" dirty="0"/>
              <a:t>都能被適當的追蹤</a:t>
            </a:r>
            <a:endParaRPr lang="en-US" altLang="zh-TW" dirty="0"/>
          </a:p>
          <a:p>
            <a:r>
              <a:rPr lang="zh-TW" altLang="en-US" dirty="0"/>
              <a:t>另外我們也需要綜合考慮</a:t>
            </a:r>
            <a:r>
              <a:rPr lang="en-US" altLang="zh-TW" dirty="0"/>
              <a:t>flow</a:t>
            </a:r>
            <a:r>
              <a:rPr lang="zh-TW" altLang="en-US" dirty="0"/>
              <a:t>的路由機制，讓所有</a:t>
            </a:r>
            <a:r>
              <a:rPr lang="en-US" altLang="zh-TW" dirty="0"/>
              <a:t>switch</a:t>
            </a:r>
            <a:r>
              <a:rPr lang="zh-TW" altLang="en-US" dirty="0"/>
              <a:t>能有更多的機會去平攤追蹤的負擔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另外因為每個</a:t>
            </a:r>
            <a:r>
              <a:rPr lang="en-US" altLang="zh-TW" dirty="0"/>
              <a:t>flow</a:t>
            </a:r>
            <a:r>
              <a:rPr lang="zh-TW" altLang="en-US" dirty="0"/>
              <a:t>的大小和重要性不同，我們也需要探討如何提供不同</a:t>
            </a:r>
            <a:r>
              <a:rPr lang="en-US" altLang="zh-TW" dirty="0"/>
              <a:t>flow</a:t>
            </a:r>
            <a:r>
              <a:rPr lang="zh-TW" altLang="en-US" dirty="0"/>
              <a:t>異質化的追蹤可靠度。理想上，我們希望越重要的</a:t>
            </a:r>
            <a:r>
              <a:rPr lang="en-US" altLang="zh-TW" dirty="0"/>
              <a:t>flow</a:t>
            </a:r>
            <a:r>
              <a:rPr lang="zh-TW" altLang="en-US" dirty="0"/>
              <a:t>能夠獲得更多</a:t>
            </a:r>
            <a:r>
              <a:rPr lang="en-US" altLang="zh-TW" dirty="0"/>
              <a:t>switch</a:t>
            </a:r>
            <a:r>
              <a:rPr lang="zh-TW" altLang="en-US" dirty="0"/>
              <a:t>的資源來達到較高的追蹤準確度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567723-4E52-420C-9334-99D67F9BF26F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171618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567723-4E52-420C-9334-99D67F9BF26F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179218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567723-4E52-420C-9334-99D67F9BF26F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743774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 b="1" i="0">
                <a:solidFill>
                  <a:srgbClr val="E46C0A"/>
                </a:solidFill>
                <a:latin typeface="Helvetica"/>
                <a:ea typeface="微軟正黑體" pitchFamily="34" charset="-120"/>
                <a:cs typeface="Helvetica"/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 b="0">
                <a:solidFill>
                  <a:schemeClr val="tx1">
                    <a:tint val="75000"/>
                  </a:schemeClr>
                </a:solidFill>
                <a:latin typeface="+mn-lt"/>
                <a:ea typeface="微軟正黑體" pitchFamily="34" charset="-120"/>
                <a:cs typeface="Trebuchet M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 lang="zh-TW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448251"/>
            <a:ext cx="2133600" cy="365125"/>
          </a:xfrm>
        </p:spPr>
        <p:txBody>
          <a:bodyPr/>
          <a:lstStyle>
            <a:lvl1pPr>
              <a:defRPr>
                <a:latin typeface="Trebuchet MS"/>
                <a:ea typeface="微軟正黑體" pitchFamily="34" charset="-120"/>
                <a:cs typeface="Trebuchet MS"/>
              </a:defRPr>
            </a:lvl1pPr>
          </a:lstStyle>
          <a:p>
            <a:fld id="{F0AC2C9A-4DD7-9644-871F-41481DF90077}" type="datetime4">
              <a:rPr lang="zh-TW" altLang="en-US" smtClean="0"/>
              <a:t>111年8月2日星期二</a:t>
            </a:fld>
            <a:endParaRPr lang="zh-TW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448251"/>
            <a:ext cx="2895600" cy="365125"/>
          </a:xfrm>
        </p:spPr>
        <p:txBody>
          <a:bodyPr/>
          <a:lstStyle>
            <a:lvl1pPr>
              <a:defRPr>
                <a:latin typeface="Trebuchet MS"/>
                <a:ea typeface="微軟正黑體" pitchFamily="34" charset="-120"/>
                <a:cs typeface="Trebuchet MS"/>
              </a:defRPr>
            </a:lvl1pPr>
          </a:lstStyle>
          <a:p>
            <a:r>
              <a:rPr lang="en-US" altLang="zh-TW"/>
              <a:t>IEEE INFOCOM 2015</a:t>
            </a:r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448251"/>
            <a:ext cx="2133600" cy="365125"/>
          </a:xfrm>
        </p:spPr>
        <p:txBody>
          <a:bodyPr/>
          <a:lstStyle>
            <a:lvl1pPr>
              <a:defRPr>
                <a:latin typeface="Trebuchet MS"/>
                <a:ea typeface="微軟正黑體" pitchFamily="34" charset="-120"/>
                <a:cs typeface="Trebuchet MS"/>
              </a:defRPr>
            </a:lvl1pPr>
          </a:lstStyle>
          <a:p>
            <a:fld id="{F82249D5-A457-40D1-9D22-46206593EEBB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6E21DA-0394-CC43-B9EA-701304AF7F96}" type="datetime4">
              <a:rPr lang="zh-TW" altLang="en-US" smtClean="0"/>
              <a:t>111年8月2日星期二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IEEE INFOCOM 2015</a:t>
            </a:r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249D5-A457-40D1-9D22-46206593EEBB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3D1D2-5648-214B-A6B4-0992D824D82C}" type="datetime4">
              <a:rPr lang="zh-TW" altLang="en-US" smtClean="0"/>
              <a:t>111年8月2日星期二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IEEE INFOCOM 2015</a:t>
            </a:r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249D5-A457-40D1-9D22-46206593EEBB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1200"/>
              </a:spcBef>
              <a:buFont typeface="Arial" pitchFamily="34" charset="0"/>
              <a:buChar char="•"/>
              <a:defRPr/>
            </a:lvl1pPr>
            <a:lvl2pPr>
              <a:spcBef>
                <a:spcPts val="1200"/>
              </a:spcBef>
              <a:buSzPct val="60000"/>
              <a:buFont typeface="Wingdings 3" pitchFamily="18" charset="2"/>
              <a:buChar char=""/>
              <a:defRPr/>
            </a:lvl2pPr>
            <a:lvl3pPr>
              <a:spcBef>
                <a:spcPts val="1200"/>
              </a:spcBef>
              <a:buSzPct val="100000"/>
              <a:buFont typeface="Arial" pitchFamily="34" charset="0"/>
              <a:buChar char="•"/>
              <a:defRPr/>
            </a:lvl3pPr>
            <a:lvl4pPr>
              <a:spcBef>
                <a:spcPts val="1200"/>
              </a:spcBef>
              <a:defRPr/>
            </a:lvl4pPr>
            <a:lvl5pPr>
              <a:spcBef>
                <a:spcPts val="1200"/>
              </a:spcBef>
              <a:defRPr/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912ED-9A3B-6549-8CC7-F58DE56DBBCA}" type="datetime4">
              <a:rPr lang="zh-TW" altLang="en-US" smtClean="0"/>
              <a:t>111年8月2日星期二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IEEE INFOCOM 2015</a:t>
            </a:r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249D5-A457-40D1-9D22-46206593EEBB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>
                <a:solidFill>
                  <a:srgbClr val="E46C0A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8CFD0-E66B-4749-9413-7E3BEDFF79BC}" type="datetime4">
              <a:rPr lang="zh-TW" altLang="en-US" smtClean="0"/>
              <a:t>111年8月2日星期二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IEEE INFOCOM 2015</a:t>
            </a:r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249D5-A457-40D1-9D22-46206593EEBB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34DD59-D088-6245-AAF0-6EFA5E1971CE}" type="datetime4">
              <a:rPr lang="zh-TW" altLang="en-US" smtClean="0"/>
              <a:t>111年8月2日星期二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IEEE INFOCOM 2015</a:t>
            </a:r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249D5-A457-40D1-9D22-46206593EEBB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24744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772816"/>
            <a:ext cx="4040188" cy="468052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124744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772816"/>
            <a:ext cx="4041775" cy="468052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CDC97-077F-274E-AD95-CCFA74BB64B5}" type="datetime4">
              <a:rPr lang="zh-TW" altLang="en-US" smtClean="0"/>
              <a:t>111年8月2日星期二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IEEE INFOCOM 2015</a:t>
            </a:r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249D5-A457-40D1-9D22-46206593EEBB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79D0B-F7F6-8742-94A4-FB40DD155373}" type="datetime4">
              <a:rPr lang="zh-TW" altLang="en-US" smtClean="0"/>
              <a:t>111年8月2日星期二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IEEE INFOCOM 2015</a:t>
            </a:r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249D5-A457-40D1-9D22-46206593EEBB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2D5BB-37D5-944C-B8F9-407BFE51AEF9}" type="datetime4">
              <a:rPr lang="zh-TW" altLang="en-US" smtClean="0"/>
              <a:t>111年8月2日星期二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IEEE INFOCOM 2015</a:t>
            </a:r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249D5-A457-40D1-9D22-46206593EEBB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E275C-43EE-3B4C-A4E2-72F15DB32EB9}" type="datetime4">
              <a:rPr lang="zh-TW" altLang="en-US" smtClean="0"/>
              <a:t>111年8月2日星期二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IEEE INFOCOM 2015</a:t>
            </a:r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249D5-A457-40D1-9D22-46206593EEBB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F6086-5677-FE46-AAB2-A7C5A857670E}" type="datetime4">
              <a:rPr lang="zh-TW" altLang="en-US" smtClean="0"/>
              <a:t>111年8月2日星期二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IEEE INFOCOM 2015</a:t>
            </a:r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249D5-A457-40D1-9D22-46206593EEBB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688" y="0"/>
            <a:ext cx="9123312" cy="11247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24744"/>
            <a:ext cx="8229600" cy="53285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4482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MS UI Gothic" pitchFamily="34" charset="-128"/>
                <a:cs typeface="Lucida Sans Unicode" pitchFamily="34" charset="0"/>
              </a:defRPr>
            </a:lvl1pPr>
          </a:lstStyle>
          <a:p>
            <a:fld id="{65215E6E-67E9-1B47-ABC2-877BB0E86F22}" type="datetime4">
              <a:rPr lang="zh-TW" altLang="en-US" smtClean="0"/>
              <a:t>111年8月2日星期二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448251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MS UI Gothic" pitchFamily="34" charset="-128"/>
                <a:cs typeface="Lucida Sans Unicode" pitchFamily="34" charset="0"/>
              </a:defRPr>
            </a:lvl1pPr>
          </a:lstStyle>
          <a:p>
            <a:r>
              <a:rPr lang="en-US" altLang="zh-TW"/>
              <a:t>IEEE INFOCOM 2015</a:t>
            </a:r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4482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MS UI Gothic" pitchFamily="34" charset="-128"/>
                <a:cs typeface="Lucida Sans Unicode" pitchFamily="34" charset="0"/>
              </a:defRPr>
            </a:lvl1pPr>
          </a:lstStyle>
          <a:p>
            <a:fld id="{F82249D5-A457-40D1-9D22-46206593EEBB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000" b="1" i="0" kern="1200">
          <a:solidFill>
            <a:schemeClr val="accent6">
              <a:lumMod val="75000"/>
            </a:schemeClr>
          </a:solidFill>
          <a:latin typeface="Helvetica"/>
          <a:ea typeface="MS UI Gothic" pitchFamily="34" charset="-128"/>
          <a:cs typeface="Helvetica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600" b="0" i="0" kern="1200">
          <a:solidFill>
            <a:schemeClr val="tx1"/>
          </a:solidFill>
          <a:latin typeface="+mn-lt"/>
          <a:ea typeface="MS UI Gothic" pitchFamily="34" charset="-128"/>
          <a:cs typeface="Helvetica Light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200" b="0" i="0" kern="1200">
          <a:solidFill>
            <a:schemeClr val="tx1"/>
          </a:solidFill>
          <a:latin typeface="+mn-lt"/>
          <a:ea typeface="MS UI Gothic" pitchFamily="34" charset="-128"/>
          <a:cs typeface="Helvetica Light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b="0" i="0" kern="1200">
          <a:solidFill>
            <a:schemeClr val="tx1"/>
          </a:solidFill>
          <a:latin typeface="+mn-lt"/>
          <a:ea typeface="MS UI Gothic" pitchFamily="34" charset="-128"/>
          <a:cs typeface="Helvetica Light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800" b="0" i="0" kern="1200">
          <a:solidFill>
            <a:schemeClr val="tx1"/>
          </a:solidFill>
          <a:latin typeface="+mn-lt"/>
          <a:ea typeface="MS UI Gothic" pitchFamily="34" charset="-128"/>
          <a:cs typeface="Helvetica Light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800" b="0" i="0" kern="1200">
          <a:solidFill>
            <a:schemeClr val="tx1"/>
          </a:solidFill>
          <a:latin typeface="+mn-lt"/>
          <a:ea typeface="MS UI Gothic" pitchFamily="34" charset="-128"/>
          <a:cs typeface="Helvetica Light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6.svg"/><Relationship Id="rId7" Type="http://schemas.openxmlformats.org/officeDocument/2006/relationships/image" Target="../media/image38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image" Target="../media/image42.svg"/><Relationship Id="rId5" Type="http://schemas.openxmlformats.org/officeDocument/2006/relationships/image" Target="../media/image13.svg"/><Relationship Id="rId10" Type="http://schemas.openxmlformats.org/officeDocument/2006/relationships/image" Target="../media/image41.png"/><Relationship Id="rId4" Type="http://schemas.openxmlformats.org/officeDocument/2006/relationships/image" Target="../media/image12.png"/><Relationship Id="rId9" Type="http://schemas.openxmlformats.org/officeDocument/2006/relationships/image" Target="../media/image40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svg"/><Relationship Id="rId13" Type="http://schemas.openxmlformats.org/officeDocument/2006/relationships/image" Target="../media/image51.png"/><Relationship Id="rId18" Type="http://schemas.openxmlformats.org/officeDocument/2006/relationships/image" Target="../media/image54.svg"/><Relationship Id="rId3" Type="http://schemas.openxmlformats.org/officeDocument/2006/relationships/image" Target="../media/image6.png"/><Relationship Id="rId7" Type="http://schemas.openxmlformats.org/officeDocument/2006/relationships/image" Target="../media/image45.png"/><Relationship Id="rId12" Type="http://schemas.openxmlformats.org/officeDocument/2006/relationships/image" Target="../media/image50.svg"/><Relationship Id="rId17" Type="http://schemas.openxmlformats.org/officeDocument/2006/relationships/image" Target="../media/image53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34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svg"/><Relationship Id="rId11" Type="http://schemas.openxmlformats.org/officeDocument/2006/relationships/image" Target="../media/image49.png"/><Relationship Id="rId5" Type="http://schemas.openxmlformats.org/officeDocument/2006/relationships/image" Target="../media/image43.png"/><Relationship Id="rId15" Type="http://schemas.openxmlformats.org/officeDocument/2006/relationships/image" Target="../media/image33.png"/><Relationship Id="rId10" Type="http://schemas.openxmlformats.org/officeDocument/2006/relationships/image" Target="../media/image48.svg"/><Relationship Id="rId4" Type="http://schemas.openxmlformats.org/officeDocument/2006/relationships/image" Target="../media/image7.svg"/><Relationship Id="rId9" Type="http://schemas.openxmlformats.org/officeDocument/2006/relationships/image" Target="../media/image47.png"/><Relationship Id="rId14" Type="http://schemas.openxmlformats.org/officeDocument/2006/relationships/image" Target="../media/image52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svg"/><Relationship Id="rId3" Type="http://schemas.openxmlformats.org/officeDocument/2006/relationships/image" Target="../media/image10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svg"/><Relationship Id="rId5" Type="http://schemas.openxmlformats.org/officeDocument/2006/relationships/image" Target="../media/image57.png"/><Relationship Id="rId4" Type="http://schemas.openxmlformats.org/officeDocument/2006/relationships/image" Target="../media/image11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svg"/><Relationship Id="rId5" Type="http://schemas.openxmlformats.org/officeDocument/2006/relationships/image" Target="../media/image63.png"/><Relationship Id="rId4" Type="http://schemas.openxmlformats.org/officeDocument/2006/relationships/image" Target="../media/image62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sv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svg"/><Relationship Id="rId4" Type="http://schemas.openxmlformats.org/officeDocument/2006/relationships/image" Target="../media/image6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svg"/><Relationship Id="rId5" Type="http://schemas.openxmlformats.org/officeDocument/2006/relationships/image" Target="../media/image63.png"/><Relationship Id="rId4" Type="http://schemas.openxmlformats.org/officeDocument/2006/relationships/image" Target="../media/image62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svg"/><Relationship Id="rId7" Type="http://schemas.openxmlformats.org/officeDocument/2006/relationships/image" Target="../media/image66.sv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svg"/><Relationship Id="rId4" Type="http://schemas.openxmlformats.org/officeDocument/2006/relationships/image" Target="../media/image6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sv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svg"/><Relationship Id="rId5" Type="http://schemas.openxmlformats.org/officeDocument/2006/relationships/image" Target="../media/image63.png"/><Relationship Id="rId4" Type="http://schemas.openxmlformats.org/officeDocument/2006/relationships/image" Target="../media/image62.sv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sv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svg"/><Relationship Id="rId5" Type="http://schemas.openxmlformats.org/officeDocument/2006/relationships/image" Target="../media/image63.png"/><Relationship Id="rId4" Type="http://schemas.openxmlformats.org/officeDocument/2006/relationships/image" Target="../media/image62.sv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sv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svg"/><Relationship Id="rId5" Type="http://schemas.openxmlformats.org/officeDocument/2006/relationships/image" Target="../media/image63.png"/><Relationship Id="rId4" Type="http://schemas.openxmlformats.org/officeDocument/2006/relationships/image" Target="../media/image62.sv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sv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svg"/><Relationship Id="rId5" Type="http://schemas.openxmlformats.org/officeDocument/2006/relationships/image" Target="../media/image63.png"/><Relationship Id="rId4" Type="http://schemas.openxmlformats.org/officeDocument/2006/relationships/image" Target="../media/image62.sv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sv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svg"/><Relationship Id="rId5" Type="http://schemas.openxmlformats.org/officeDocument/2006/relationships/image" Target="../media/image63.png"/><Relationship Id="rId4" Type="http://schemas.openxmlformats.org/officeDocument/2006/relationships/image" Target="../media/image62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Relationship Id="rId14" Type="http://schemas.openxmlformats.org/officeDocument/2006/relationships/image" Target="../media/image15.sv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sv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svg"/><Relationship Id="rId5" Type="http://schemas.openxmlformats.org/officeDocument/2006/relationships/image" Target="../media/image63.png"/><Relationship Id="rId4" Type="http://schemas.openxmlformats.org/officeDocument/2006/relationships/image" Target="../media/image62.sv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svg"/><Relationship Id="rId5" Type="http://schemas.openxmlformats.org/officeDocument/2006/relationships/image" Target="../media/image63.png"/><Relationship Id="rId4" Type="http://schemas.openxmlformats.org/officeDocument/2006/relationships/image" Target="../media/image62.sv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svg"/><Relationship Id="rId5" Type="http://schemas.openxmlformats.org/officeDocument/2006/relationships/image" Target="../media/image63.png"/><Relationship Id="rId4" Type="http://schemas.openxmlformats.org/officeDocument/2006/relationships/image" Target="../media/image58.sv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svg"/><Relationship Id="rId3" Type="http://schemas.openxmlformats.org/officeDocument/2006/relationships/image" Target="../media/image57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svg"/><Relationship Id="rId5" Type="http://schemas.openxmlformats.org/officeDocument/2006/relationships/image" Target="../media/image67.png"/><Relationship Id="rId4" Type="http://schemas.openxmlformats.org/officeDocument/2006/relationships/image" Target="../media/image58.sv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svg"/><Relationship Id="rId3" Type="http://schemas.openxmlformats.org/officeDocument/2006/relationships/image" Target="../media/image57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svg"/><Relationship Id="rId5" Type="http://schemas.openxmlformats.org/officeDocument/2006/relationships/image" Target="../media/image67.png"/><Relationship Id="rId4" Type="http://schemas.openxmlformats.org/officeDocument/2006/relationships/image" Target="../media/image58.sv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svg"/><Relationship Id="rId3" Type="http://schemas.openxmlformats.org/officeDocument/2006/relationships/image" Target="../media/image57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svg"/><Relationship Id="rId5" Type="http://schemas.openxmlformats.org/officeDocument/2006/relationships/image" Target="../media/image67.png"/><Relationship Id="rId10" Type="http://schemas.openxmlformats.org/officeDocument/2006/relationships/image" Target="../media/image64.svg"/><Relationship Id="rId4" Type="http://schemas.openxmlformats.org/officeDocument/2006/relationships/image" Target="../media/image58.svg"/><Relationship Id="rId9" Type="http://schemas.openxmlformats.org/officeDocument/2006/relationships/image" Target="../media/image63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svg"/><Relationship Id="rId3" Type="http://schemas.openxmlformats.org/officeDocument/2006/relationships/image" Target="../media/image57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svg"/><Relationship Id="rId5" Type="http://schemas.openxmlformats.org/officeDocument/2006/relationships/image" Target="../media/image67.png"/><Relationship Id="rId10" Type="http://schemas.openxmlformats.org/officeDocument/2006/relationships/image" Target="../media/image64.svg"/><Relationship Id="rId4" Type="http://schemas.openxmlformats.org/officeDocument/2006/relationships/image" Target="../media/image58.svg"/><Relationship Id="rId9" Type="http://schemas.openxmlformats.org/officeDocument/2006/relationships/image" Target="../media/image63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svg"/><Relationship Id="rId3" Type="http://schemas.openxmlformats.org/officeDocument/2006/relationships/image" Target="../media/image57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svg"/><Relationship Id="rId5" Type="http://schemas.openxmlformats.org/officeDocument/2006/relationships/image" Target="../media/image67.png"/><Relationship Id="rId10" Type="http://schemas.openxmlformats.org/officeDocument/2006/relationships/image" Target="../media/image64.svg"/><Relationship Id="rId4" Type="http://schemas.openxmlformats.org/officeDocument/2006/relationships/image" Target="../media/image58.svg"/><Relationship Id="rId9" Type="http://schemas.openxmlformats.org/officeDocument/2006/relationships/image" Target="../media/image63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70.png"/><Relationship Id="rId7" Type="http://schemas.openxmlformats.org/officeDocument/2006/relationships/image" Target="../media/image73.sv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71.svg"/><Relationship Id="rId10" Type="http://schemas.openxmlformats.org/officeDocument/2006/relationships/image" Target="../media/image76.svg"/><Relationship Id="rId4" Type="http://schemas.openxmlformats.org/officeDocument/2006/relationships/image" Target="../media/image65.png"/><Relationship Id="rId9" Type="http://schemas.openxmlformats.org/officeDocument/2006/relationships/image" Target="../media/image75.sv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13" Type="http://schemas.openxmlformats.org/officeDocument/2006/relationships/image" Target="../media/image28.png"/><Relationship Id="rId3" Type="http://schemas.openxmlformats.org/officeDocument/2006/relationships/image" Target="../media/image12.png"/><Relationship Id="rId7" Type="http://schemas.openxmlformats.org/officeDocument/2006/relationships/image" Target="../media/image22.png"/><Relationship Id="rId12" Type="http://schemas.openxmlformats.org/officeDocument/2006/relationships/image" Target="../media/image27.sv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31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sv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5" Type="http://schemas.openxmlformats.org/officeDocument/2006/relationships/image" Target="../media/image30.png"/><Relationship Id="rId10" Type="http://schemas.openxmlformats.org/officeDocument/2006/relationships/image" Target="../media/image25.svg"/><Relationship Id="rId4" Type="http://schemas.openxmlformats.org/officeDocument/2006/relationships/image" Target="../media/image13.svg"/><Relationship Id="rId9" Type="http://schemas.openxmlformats.org/officeDocument/2006/relationships/image" Target="../media/image24.png"/><Relationship Id="rId14" Type="http://schemas.openxmlformats.org/officeDocument/2006/relationships/image" Target="../media/image29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6.svg"/><Relationship Id="rId7" Type="http://schemas.openxmlformats.org/officeDocument/2006/relationships/image" Target="../media/image38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image" Target="../media/image42.svg"/><Relationship Id="rId5" Type="http://schemas.openxmlformats.org/officeDocument/2006/relationships/image" Target="../media/image13.svg"/><Relationship Id="rId10" Type="http://schemas.openxmlformats.org/officeDocument/2006/relationships/image" Target="../media/image41.png"/><Relationship Id="rId4" Type="http://schemas.openxmlformats.org/officeDocument/2006/relationships/image" Target="../media/image12.png"/><Relationship Id="rId9" Type="http://schemas.openxmlformats.org/officeDocument/2006/relationships/image" Target="../media/image40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FFFEA01-925D-4D6B-8BE3-B04212319D1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Multi-Switch Cooperative Sketch-based Monitoring</a:t>
            </a:r>
            <a:endParaRPr lang="zh-TW" altLang="en-US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C58308A7-F705-4897-9782-4A936DA38B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US" altLang="zh-TW" dirty="0">
                <a:solidFill>
                  <a:schemeClr val="tx1"/>
                </a:solidFill>
              </a:rPr>
              <a:t>Wei-</a:t>
            </a:r>
            <a:r>
              <a:rPr lang="en-US" altLang="zh-TW" dirty="0" err="1">
                <a:solidFill>
                  <a:schemeClr val="tx1"/>
                </a:solidFill>
              </a:rPr>
              <a:t>Te</a:t>
            </a:r>
            <a:r>
              <a:rPr lang="en-US" altLang="zh-TW" dirty="0">
                <a:solidFill>
                  <a:schemeClr val="tx1"/>
                </a:solidFill>
              </a:rPr>
              <a:t> Lu </a:t>
            </a:r>
            <a:r>
              <a:rPr lang="zh-TW" altLang="en-US" dirty="0">
                <a:solidFill>
                  <a:schemeClr val="tx1"/>
                </a:solidFill>
              </a:rPr>
              <a:t>呂韋德</a:t>
            </a:r>
            <a:endParaRPr lang="en-US" altLang="zh-TW" dirty="0">
              <a:solidFill>
                <a:schemeClr val="tx1"/>
              </a:solidFill>
            </a:endParaRPr>
          </a:p>
          <a:p>
            <a:pPr>
              <a:lnSpc>
                <a:spcPct val="110000"/>
              </a:lnSpc>
            </a:pPr>
            <a:endParaRPr lang="en-US" altLang="zh-TW" dirty="0">
              <a:solidFill>
                <a:schemeClr val="tx1"/>
              </a:solidFill>
            </a:endParaRPr>
          </a:p>
          <a:p>
            <a:pPr>
              <a:lnSpc>
                <a:spcPct val="110000"/>
              </a:lnSpc>
            </a:pPr>
            <a:r>
              <a:rPr lang="en-US" altLang="zh-TW" dirty="0">
                <a:solidFill>
                  <a:schemeClr val="tx1"/>
                </a:solidFill>
              </a:rPr>
              <a:t>Advisor</a:t>
            </a:r>
            <a:r>
              <a:rPr lang="zh-TW" altLang="en-US" dirty="0">
                <a:solidFill>
                  <a:schemeClr val="tx1"/>
                </a:solidFill>
              </a:rPr>
              <a:t>：</a:t>
            </a:r>
            <a:r>
              <a:rPr lang="en-US" altLang="zh-TW" dirty="0">
                <a:solidFill>
                  <a:schemeClr val="tx1"/>
                </a:solidFill>
              </a:rPr>
              <a:t>Ching-Ju</a:t>
            </a:r>
            <a:r>
              <a:rPr lang="zh-TW" altLang="en-US" dirty="0">
                <a:solidFill>
                  <a:schemeClr val="tx1"/>
                </a:solidFill>
              </a:rPr>
              <a:t> </a:t>
            </a:r>
            <a:r>
              <a:rPr lang="en-US" altLang="zh-TW" dirty="0">
                <a:solidFill>
                  <a:schemeClr val="tx1"/>
                </a:solidFill>
              </a:rPr>
              <a:t>Lin</a:t>
            </a:r>
            <a:r>
              <a:rPr lang="zh-TW" altLang="en-US" dirty="0">
                <a:solidFill>
                  <a:schemeClr val="tx1"/>
                </a:solidFill>
              </a:rPr>
              <a:t> 林靖茹</a:t>
            </a:r>
            <a:r>
              <a:rPr lang="en-US" altLang="zh-TW" dirty="0">
                <a:solidFill>
                  <a:schemeClr val="tx1"/>
                </a:solidFill>
              </a:rPr>
              <a:t>	</a:t>
            </a:r>
          </a:p>
          <a:p>
            <a:pPr>
              <a:lnSpc>
                <a:spcPct val="110000"/>
              </a:lnSpc>
            </a:pPr>
            <a:r>
              <a:rPr lang="zh-TW" altLang="en-US" dirty="0">
                <a:solidFill>
                  <a:schemeClr val="tx1"/>
                </a:solidFill>
              </a:rPr>
              <a:t>                 </a:t>
            </a:r>
            <a:r>
              <a:rPr lang="en-US" altLang="zh-TW" dirty="0" err="1">
                <a:solidFill>
                  <a:schemeClr val="tx1"/>
                </a:solidFill>
              </a:rPr>
              <a:t>Shiao</a:t>
            </a:r>
            <a:r>
              <a:rPr lang="en-US" altLang="zh-TW" dirty="0">
                <a:solidFill>
                  <a:schemeClr val="tx1"/>
                </a:solidFill>
              </a:rPr>
              <a:t>-Li Tsao</a:t>
            </a:r>
            <a:r>
              <a:rPr lang="zh-TW" altLang="en-US" dirty="0">
                <a:solidFill>
                  <a:schemeClr val="tx1"/>
                </a:solidFill>
              </a:rPr>
              <a:t> 曹孝櫟 </a:t>
            </a:r>
            <a:endParaRPr lang="en-US" altLang="zh-TW" dirty="0">
              <a:solidFill>
                <a:schemeClr val="tx1"/>
              </a:solidFill>
            </a:endParaRPr>
          </a:p>
          <a:p>
            <a:pPr>
              <a:lnSpc>
                <a:spcPct val="110000"/>
              </a:lnSpc>
            </a:pPr>
            <a:endParaRPr lang="en-US" altLang="zh-TW" dirty="0">
              <a:solidFill>
                <a:schemeClr val="tx1"/>
              </a:solidFill>
            </a:endParaRPr>
          </a:p>
          <a:p>
            <a:pPr>
              <a:lnSpc>
                <a:spcPct val="110000"/>
              </a:lnSpc>
            </a:pPr>
            <a:endParaRPr lang="en-US" altLang="zh-TW" dirty="0">
              <a:solidFill>
                <a:schemeClr val="tx1"/>
              </a:solidFill>
            </a:endParaRPr>
          </a:p>
          <a:p>
            <a:pPr>
              <a:lnSpc>
                <a:spcPct val="110000"/>
              </a:lnSpc>
            </a:pPr>
            <a:endParaRPr lang="en-US" dirty="0">
              <a:solidFill>
                <a:schemeClr val="tx1"/>
              </a:solidFill>
            </a:endParaRPr>
          </a:p>
          <a:p>
            <a:pPr algn="r">
              <a:spcBef>
                <a:spcPts val="0"/>
              </a:spcBef>
            </a:pPr>
            <a:endParaRPr lang="en-US" altLang="zh-TW" baseline="30000" dirty="0">
              <a:solidFill>
                <a:schemeClr val="tx1"/>
              </a:solidFill>
            </a:endParaRPr>
          </a:p>
          <a:p>
            <a:pPr algn="r">
              <a:lnSpc>
                <a:spcPct val="110000"/>
              </a:lnSpc>
            </a:pPr>
            <a:r>
              <a:rPr lang="en-US" altLang="zh-TW" dirty="0">
                <a:solidFill>
                  <a:schemeClr val="tx1"/>
                </a:solidFill>
              </a:rPr>
              <a:t>	 </a:t>
            </a:r>
          </a:p>
          <a:p>
            <a:pPr algn="r">
              <a:lnSpc>
                <a:spcPct val="110000"/>
              </a:lnSpc>
            </a:pPr>
            <a:endParaRPr lang="en-US" altLang="zh-TW" dirty="0">
              <a:solidFill>
                <a:schemeClr val="tx1"/>
              </a:solidFill>
            </a:endParaRPr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ABD08F8A-5B07-4473-8BB4-5389A6A631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751" y="5095631"/>
            <a:ext cx="1338942" cy="1338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3134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8237AB4-850D-4CEA-A68C-4A8F79F203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88" y="0"/>
            <a:ext cx="9123312" cy="1124744"/>
          </a:xfrm>
        </p:spPr>
        <p:txBody>
          <a:bodyPr/>
          <a:lstStyle/>
          <a:p>
            <a:r>
              <a:rPr lang="en-US" altLang="zh-TW" dirty="0"/>
              <a:t>Cooperative Monitoring</a:t>
            </a:r>
            <a:endParaRPr lang="zh-TW" altLang="en-US" dirty="0"/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4A5353D4-CC61-489C-BCE1-9BDAE705BFCA}"/>
              </a:ext>
            </a:extLst>
          </p:cNvPr>
          <p:cNvGrpSpPr/>
          <p:nvPr/>
        </p:nvGrpSpPr>
        <p:grpSpPr>
          <a:xfrm>
            <a:off x="2346466" y="1370106"/>
            <a:ext cx="4504440" cy="1253896"/>
            <a:chOff x="2409827" y="1985564"/>
            <a:chExt cx="4504440" cy="1253896"/>
          </a:xfrm>
        </p:grpSpPr>
        <p:pic>
          <p:nvPicPr>
            <p:cNvPr id="95" name="圖形 94" descr="伺服器">
              <a:extLst>
                <a:ext uri="{FF2B5EF4-FFF2-40B4-BE49-F238E27FC236}">
                  <a16:creationId xmlns:a16="http://schemas.microsoft.com/office/drawing/2014/main" id="{03D53710-20A5-46E1-8E07-7F324F8CE5F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409827" y="1985564"/>
              <a:ext cx="1253896" cy="1253896"/>
            </a:xfrm>
            <a:prstGeom prst="rect">
              <a:avLst/>
            </a:prstGeom>
          </p:spPr>
        </p:pic>
        <p:pic>
          <p:nvPicPr>
            <p:cNvPr id="97" name="圖形 96" descr="伺服器">
              <a:extLst>
                <a:ext uri="{FF2B5EF4-FFF2-40B4-BE49-F238E27FC236}">
                  <a16:creationId xmlns:a16="http://schemas.microsoft.com/office/drawing/2014/main" id="{356750C3-AE7D-4A15-AAEC-7FDB6750EC1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660371" y="1985564"/>
              <a:ext cx="1253896" cy="1253896"/>
            </a:xfrm>
            <a:prstGeom prst="rect">
              <a:avLst/>
            </a:prstGeom>
          </p:spPr>
        </p:pic>
      </p:grpSp>
      <p:pic>
        <p:nvPicPr>
          <p:cNvPr id="98" name="圖形 97" descr="伺服器">
            <a:extLst>
              <a:ext uri="{FF2B5EF4-FFF2-40B4-BE49-F238E27FC236}">
                <a16:creationId xmlns:a16="http://schemas.microsoft.com/office/drawing/2014/main" id="{0C0B4034-5754-477C-986A-29E657D615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46466" y="4406173"/>
            <a:ext cx="1253896" cy="1253896"/>
          </a:xfrm>
          <a:prstGeom prst="rect">
            <a:avLst/>
          </a:prstGeom>
        </p:spPr>
      </p:pic>
      <p:pic>
        <p:nvPicPr>
          <p:cNvPr id="99" name="圖形 98" descr="伺服器">
            <a:extLst>
              <a:ext uri="{FF2B5EF4-FFF2-40B4-BE49-F238E27FC236}">
                <a16:creationId xmlns:a16="http://schemas.microsoft.com/office/drawing/2014/main" id="{4A82C3B9-6982-40BB-9315-BDB0FD8BD5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97010" y="4406173"/>
            <a:ext cx="1253896" cy="1253896"/>
          </a:xfrm>
          <a:prstGeom prst="rect">
            <a:avLst/>
          </a:prstGeom>
        </p:spPr>
      </p:pic>
      <p:graphicFrame>
        <p:nvGraphicFramePr>
          <p:cNvPr id="103" name="表格 102">
            <a:extLst>
              <a:ext uri="{FF2B5EF4-FFF2-40B4-BE49-F238E27FC236}">
                <a16:creationId xmlns:a16="http://schemas.microsoft.com/office/drawing/2014/main" id="{46F4934D-90A3-465D-8570-162EDB0CAD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3116906"/>
              </p:ext>
            </p:extLst>
          </p:nvPr>
        </p:nvGraphicFramePr>
        <p:xfrm>
          <a:off x="1884325" y="2646413"/>
          <a:ext cx="2219880" cy="444161"/>
        </p:xfrm>
        <a:graphic>
          <a:graphicData uri="http://schemas.openxmlformats.org/drawingml/2006/table">
            <a:tbl>
              <a:tblPr bandRow="1">
                <a:tableStyleId>{7DF18680-E054-41AD-8BC1-D1AEF772440D}</a:tableStyleId>
              </a:tblPr>
              <a:tblGrid>
                <a:gridCol w="739960">
                  <a:extLst>
                    <a:ext uri="{9D8B030D-6E8A-4147-A177-3AD203B41FA5}">
                      <a16:colId xmlns:a16="http://schemas.microsoft.com/office/drawing/2014/main" val="2214052559"/>
                    </a:ext>
                  </a:extLst>
                </a:gridCol>
                <a:gridCol w="739960">
                  <a:extLst>
                    <a:ext uri="{9D8B030D-6E8A-4147-A177-3AD203B41FA5}">
                      <a16:colId xmlns:a16="http://schemas.microsoft.com/office/drawing/2014/main" val="3519850795"/>
                    </a:ext>
                  </a:extLst>
                </a:gridCol>
                <a:gridCol w="739960">
                  <a:extLst>
                    <a:ext uri="{9D8B030D-6E8A-4147-A177-3AD203B41FA5}">
                      <a16:colId xmlns:a16="http://schemas.microsoft.com/office/drawing/2014/main" val="1556542147"/>
                    </a:ext>
                  </a:extLst>
                </a:gridCol>
              </a:tblGrid>
              <a:tr h="444161">
                <a:tc>
                  <a:txBody>
                    <a:bodyPr/>
                    <a:lstStyle/>
                    <a:p>
                      <a:pPr algn="ctr"/>
                      <a:endParaRPr lang="zh-TW" altLang="en-US" sz="1800" dirty="0"/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dirty="0"/>
                    </a:p>
                  </a:txBody>
                  <a:tcPr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dirty="0"/>
                    </a:p>
                  </a:txBody>
                  <a:tcPr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34809605"/>
                  </a:ext>
                </a:extLst>
              </a:tr>
            </a:tbl>
          </a:graphicData>
        </a:graphic>
      </p:graphicFrame>
      <p:graphicFrame>
        <p:nvGraphicFramePr>
          <p:cNvPr id="105" name="表格 104">
            <a:extLst>
              <a:ext uri="{FF2B5EF4-FFF2-40B4-BE49-F238E27FC236}">
                <a16:creationId xmlns:a16="http://schemas.microsoft.com/office/drawing/2014/main" id="{C0E6B4E0-58C8-4255-8096-5A2DF86FE1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6595057"/>
              </p:ext>
            </p:extLst>
          </p:nvPr>
        </p:nvGraphicFramePr>
        <p:xfrm>
          <a:off x="5093167" y="2624002"/>
          <a:ext cx="2219880" cy="444161"/>
        </p:xfrm>
        <a:graphic>
          <a:graphicData uri="http://schemas.openxmlformats.org/drawingml/2006/table">
            <a:tbl>
              <a:tblPr bandRow="1">
                <a:tableStyleId>{7DF18680-E054-41AD-8BC1-D1AEF772440D}</a:tableStyleId>
              </a:tblPr>
              <a:tblGrid>
                <a:gridCol w="739960">
                  <a:extLst>
                    <a:ext uri="{9D8B030D-6E8A-4147-A177-3AD203B41FA5}">
                      <a16:colId xmlns:a16="http://schemas.microsoft.com/office/drawing/2014/main" val="2214052559"/>
                    </a:ext>
                  </a:extLst>
                </a:gridCol>
                <a:gridCol w="739960">
                  <a:extLst>
                    <a:ext uri="{9D8B030D-6E8A-4147-A177-3AD203B41FA5}">
                      <a16:colId xmlns:a16="http://schemas.microsoft.com/office/drawing/2014/main" val="3519850795"/>
                    </a:ext>
                  </a:extLst>
                </a:gridCol>
                <a:gridCol w="739960">
                  <a:extLst>
                    <a:ext uri="{9D8B030D-6E8A-4147-A177-3AD203B41FA5}">
                      <a16:colId xmlns:a16="http://schemas.microsoft.com/office/drawing/2014/main" val="1556542147"/>
                    </a:ext>
                  </a:extLst>
                </a:gridCol>
              </a:tblGrid>
              <a:tr h="444161">
                <a:tc>
                  <a:txBody>
                    <a:bodyPr/>
                    <a:lstStyle/>
                    <a:p>
                      <a:pPr algn="ctr"/>
                      <a:endParaRPr lang="zh-TW" altLang="en-US" sz="1800" dirty="0"/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dirty="0"/>
                    </a:p>
                  </a:txBody>
                  <a:tcPr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dirty="0"/>
                    </a:p>
                  </a:txBody>
                  <a:tcPr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34809605"/>
                  </a:ext>
                </a:extLst>
              </a:tr>
            </a:tbl>
          </a:graphicData>
        </a:graphic>
      </p:graphicFrame>
      <p:graphicFrame>
        <p:nvGraphicFramePr>
          <p:cNvPr id="106" name="表格 105">
            <a:extLst>
              <a:ext uri="{FF2B5EF4-FFF2-40B4-BE49-F238E27FC236}">
                <a16:creationId xmlns:a16="http://schemas.microsoft.com/office/drawing/2014/main" id="{0F7EA6D0-E123-4F48-AED6-A7FEA2DBDE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6504232"/>
              </p:ext>
            </p:extLst>
          </p:nvPr>
        </p:nvGraphicFramePr>
        <p:xfrm>
          <a:off x="1884325" y="3962012"/>
          <a:ext cx="2219880" cy="444161"/>
        </p:xfrm>
        <a:graphic>
          <a:graphicData uri="http://schemas.openxmlformats.org/drawingml/2006/table">
            <a:tbl>
              <a:tblPr bandRow="1">
                <a:tableStyleId>{7DF18680-E054-41AD-8BC1-D1AEF772440D}</a:tableStyleId>
              </a:tblPr>
              <a:tblGrid>
                <a:gridCol w="739960">
                  <a:extLst>
                    <a:ext uri="{9D8B030D-6E8A-4147-A177-3AD203B41FA5}">
                      <a16:colId xmlns:a16="http://schemas.microsoft.com/office/drawing/2014/main" val="2214052559"/>
                    </a:ext>
                  </a:extLst>
                </a:gridCol>
                <a:gridCol w="739960">
                  <a:extLst>
                    <a:ext uri="{9D8B030D-6E8A-4147-A177-3AD203B41FA5}">
                      <a16:colId xmlns:a16="http://schemas.microsoft.com/office/drawing/2014/main" val="3519850795"/>
                    </a:ext>
                  </a:extLst>
                </a:gridCol>
                <a:gridCol w="739960">
                  <a:extLst>
                    <a:ext uri="{9D8B030D-6E8A-4147-A177-3AD203B41FA5}">
                      <a16:colId xmlns:a16="http://schemas.microsoft.com/office/drawing/2014/main" val="1556542147"/>
                    </a:ext>
                  </a:extLst>
                </a:gridCol>
              </a:tblGrid>
              <a:tr h="444161">
                <a:tc>
                  <a:txBody>
                    <a:bodyPr/>
                    <a:lstStyle/>
                    <a:p>
                      <a:pPr algn="ctr"/>
                      <a:endParaRPr lang="zh-TW" altLang="en-US" sz="1800" dirty="0"/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dirty="0"/>
                    </a:p>
                  </a:txBody>
                  <a:tcPr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dirty="0"/>
                    </a:p>
                  </a:txBody>
                  <a:tcPr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34809605"/>
                  </a:ext>
                </a:extLst>
              </a:tr>
            </a:tbl>
          </a:graphicData>
        </a:graphic>
      </p:graphicFrame>
      <p:graphicFrame>
        <p:nvGraphicFramePr>
          <p:cNvPr id="107" name="表格 106">
            <a:extLst>
              <a:ext uri="{FF2B5EF4-FFF2-40B4-BE49-F238E27FC236}">
                <a16:creationId xmlns:a16="http://schemas.microsoft.com/office/drawing/2014/main" id="{EDDE4C17-CF30-4B6A-97D2-75A133DD22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0142810"/>
              </p:ext>
            </p:extLst>
          </p:nvPr>
        </p:nvGraphicFramePr>
        <p:xfrm>
          <a:off x="5093167" y="3962011"/>
          <a:ext cx="2219880" cy="444161"/>
        </p:xfrm>
        <a:graphic>
          <a:graphicData uri="http://schemas.openxmlformats.org/drawingml/2006/table">
            <a:tbl>
              <a:tblPr bandRow="1">
                <a:tableStyleId>{7DF18680-E054-41AD-8BC1-D1AEF772440D}</a:tableStyleId>
              </a:tblPr>
              <a:tblGrid>
                <a:gridCol w="739960">
                  <a:extLst>
                    <a:ext uri="{9D8B030D-6E8A-4147-A177-3AD203B41FA5}">
                      <a16:colId xmlns:a16="http://schemas.microsoft.com/office/drawing/2014/main" val="2214052559"/>
                    </a:ext>
                  </a:extLst>
                </a:gridCol>
                <a:gridCol w="739960">
                  <a:extLst>
                    <a:ext uri="{9D8B030D-6E8A-4147-A177-3AD203B41FA5}">
                      <a16:colId xmlns:a16="http://schemas.microsoft.com/office/drawing/2014/main" val="3519850795"/>
                    </a:ext>
                  </a:extLst>
                </a:gridCol>
                <a:gridCol w="739960">
                  <a:extLst>
                    <a:ext uri="{9D8B030D-6E8A-4147-A177-3AD203B41FA5}">
                      <a16:colId xmlns:a16="http://schemas.microsoft.com/office/drawing/2014/main" val="1556542147"/>
                    </a:ext>
                  </a:extLst>
                </a:gridCol>
              </a:tblGrid>
              <a:tr h="444161">
                <a:tc>
                  <a:txBody>
                    <a:bodyPr/>
                    <a:lstStyle/>
                    <a:p>
                      <a:pPr algn="ctr"/>
                      <a:endParaRPr lang="zh-TW" altLang="en-US" sz="1800" dirty="0"/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dirty="0"/>
                    </a:p>
                  </a:txBody>
                  <a:tcPr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dirty="0"/>
                    </a:p>
                  </a:txBody>
                  <a:tcPr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34809605"/>
                  </a:ext>
                </a:extLst>
              </a:tr>
            </a:tbl>
          </a:graphicData>
        </a:graphic>
      </p:graphicFrame>
      <p:grpSp>
        <p:nvGrpSpPr>
          <p:cNvPr id="112" name="群組 111">
            <a:extLst>
              <a:ext uri="{FF2B5EF4-FFF2-40B4-BE49-F238E27FC236}">
                <a16:creationId xmlns:a16="http://schemas.microsoft.com/office/drawing/2014/main" id="{E8867BC7-98FC-41EC-A5A4-E45624189951}"/>
              </a:ext>
            </a:extLst>
          </p:cNvPr>
          <p:cNvGrpSpPr/>
          <p:nvPr/>
        </p:nvGrpSpPr>
        <p:grpSpPr>
          <a:xfrm>
            <a:off x="1122943" y="1147471"/>
            <a:ext cx="893988" cy="791725"/>
            <a:chOff x="1899008" y="2354495"/>
            <a:chExt cx="893988" cy="791725"/>
          </a:xfrm>
        </p:grpSpPr>
        <p:pic>
          <p:nvPicPr>
            <p:cNvPr id="113" name="圖形 112" descr="信封">
              <a:extLst>
                <a:ext uri="{FF2B5EF4-FFF2-40B4-BE49-F238E27FC236}">
                  <a16:creationId xmlns:a16="http://schemas.microsoft.com/office/drawing/2014/main" id="{002A4BE0-D389-4490-8BFE-83EDD4248BD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899008" y="2354495"/>
              <a:ext cx="893988" cy="791725"/>
            </a:xfrm>
            <a:prstGeom prst="rect">
              <a:avLst/>
            </a:prstGeom>
          </p:spPr>
        </p:pic>
        <p:sp>
          <p:nvSpPr>
            <p:cNvPr id="114" name="文字方塊 113">
              <a:extLst>
                <a:ext uri="{FF2B5EF4-FFF2-40B4-BE49-F238E27FC236}">
                  <a16:creationId xmlns:a16="http://schemas.microsoft.com/office/drawing/2014/main" id="{53863F27-29CF-4382-91E1-89AA789BE348}"/>
                </a:ext>
              </a:extLst>
            </p:cNvPr>
            <p:cNvSpPr txBox="1"/>
            <p:nvPr/>
          </p:nvSpPr>
          <p:spPr>
            <a:xfrm>
              <a:off x="2051074" y="2457968"/>
              <a:ext cx="582211" cy="584775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spAutoFit/>
            </a:bodyPr>
            <a:lstStyle/>
            <a:p>
              <a:r>
                <a:rPr lang="en-US" altLang="zh-TW" sz="3200" b="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F1</a:t>
              </a:r>
              <a:endParaRPr lang="zh-TW" altLang="en-US" sz="3200" b="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</p:grpSp>
      <p:grpSp>
        <p:nvGrpSpPr>
          <p:cNvPr id="115" name="群組 114">
            <a:extLst>
              <a:ext uri="{FF2B5EF4-FFF2-40B4-BE49-F238E27FC236}">
                <a16:creationId xmlns:a16="http://schemas.microsoft.com/office/drawing/2014/main" id="{AFE2AAF6-6E68-4522-8FF9-9C05D629370C}"/>
              </a:ext>
            </a:extLst>
          </p:cNvPr>
          <p:cNvGrpSpPr/>
          <p:nvPr/>
        </p:nvGrpSpPr>
        <p:grpSpPr>
          <a:xfrm>
            <a:off x="304988" y="1140307"/>
            <a:ext cx="893988" cy="791725"/>
            <a:chOff x="1899008" y="2354495"/>
            <a:chExt cx="893988" cy="791725"/>
          </a:xfrm>
        </p:grpSpPr>
        <p:pic>
          <p:nvPicPr>
            <p:cNvPr id="116" name="圖形 115" descr="信封">
              <a:extLst>
                <a:ext uri="{FF2B5EF4-FFF2-40B4-BE49-F238E27FC236}">
                  <a16:creationId xmlns:a16="http://schemas.microsoft.com/office/drawing/2014/main" id="{43674E21-19A2-45D1-8C91-8C52F286A26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899008" y="2354495"/>
              <a:ext cx="893988" cy="791725"/>
            </a:xfrm>
            <a:prstGeom prst="rect">
              <a:avLst/>
            </a:prstGeom>
          </p:spPr>
        </p:pic>
        <p:sp>
          <p:nvSpPr>
            <p:cNvPr id="117" name="文字方塊 116">
              <a:extLst>
                <a:ext uri="{FF2B5EF4-FFF2-40B4-BE49-F238E27FC236}">
                  <a16:creationId xmlns:a16="http://schemas.microsoft.com/office/drawing/2014/main" id="{4D395C8F-31D1-4042-9B1D-45B1E671A3B7}"/>
                </a:ext>
              </a:extLst>
            </p:cNvPr>
            <p:cNvSpPr txBox="1"/>
            <p:nvPr/>
          </p:nvSpPr>
          <p:spPr>
            <a:xfrm>
              <a:off x="2051074" y="2457968"/>
              <a:ext cx="582211" cy="584775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spAutoFit/>
            </a:bodyPr>
            <a:lstStyle/>
            <a:p>
              <a:r>
                <a:rPr lang="en-US" altLang="zh-TW" sz="3200" b="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F2</a:t>
              </a:r>
              <a:endParaRPr lang="zh-TW" altLang="en-US" sz="3200" b="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</p:grpSp>
      <p:grpSp>
        <p:nvGrpSpPr>
          <p:cNvPr id="176" name="群組 175">
            <a:extLst>
              <a:ext uri="{FF2B5EF4-FFF2-40B4-BE49-F238E27FC236}">
                <a16:creationId xmlns:a16="http://schemas.microsoft.com/office/drawing/2014/main" id="{6F55FB47-4E3F-4349-A702-AB5195E9D1E2}"/>
              </a:ext>
            </a:extLst>
          </p:cNvPr>
          <p:cNvGrpSpPr/>
          <p:nvPr/>
        </p:nvGrpSpPr>
        <p:grpSpPr>
          <a:xfrm>
            <a:off x="1134028" y="1699011"/>
            <a:ext cx="893988" cy="791725"/>
            <a:chOff x="1899008" y="2354495"/>
            <a:chExt cx="893988" cy="791725"/>
          </a:xfrm>
        </p:grpSpPr>
        <p:pic>
          <p:nvPicPr>
            <p:cNvPr id="177" name="圖形 176" descr="信封">
              <a:extLst>
                <a:ext uri="{FF2B5EF4-FFF2-40B4-BE49-F238E27FC236}">
                  <a16:creationId xmlns:a16="http://schemas.microsoft.com/office/drawing/2014/main" id="{A4194190-26D0-4D38-80C1-E0EFBBC7534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899008" y="2354495"/>
              <a:ext cx="893988" cy="791725"/>
            </a:xfrm>
            <a:prstGeom prst="rect">
              <a:avLst/>
            </a:prstGeom>
          </p:spPr>
        </p:pic>
        <p:sp>
          <p:nvSpPr>
            <p:cNvPr id="178" name="文字方塊 177">
              <a:extLst>
                <a:ext uri="{FF2B5EF4-FFF2-40B4-BE49-F238E27FC236}">
                  <a16:creationId xmlns:a16="http://schemas.microsoft.com/office/drawing/2014/main" id="{B27CDB21-D08A-4625-B886-0BC5D8E7FD92}"/>
                </a:ext>
              </a:extLst>
            </p:cNvPr>
            <p:cNvSpPr txBox="1"/>
            <p:nvPr/>
          </p:nvSpPr>
          <p:spPr>
            <a:xfrm>
              <a:off x="2051074" y="2457968"/>
              <a:ext cx="582211" cy="584775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spAutoFit/>
            </a:bodyPr>
            <a:lstStyle/>
            <a:p>
              <a:r>
                <a:rPr lang="en-US" altLang="zh-TW" sz="3200" b="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F3</a:t>
              </a:r>
              <a:endParaRPr lang="zh-TW" altLang="en-US" sz="3200" b="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</p:grpSp>
      <p:grpSp>
        <p:nvGrpSpPr>
          <p:cNvPr id="179" name="群組 178">
            <a:extLst>
              <a:ext uri="{FF2B5EF4-FFF2-40B4-BE49-F238E27FC236}">
                <a16:creationId xmlns:a16="http://schemas.microsoft.com/office/drawing/2014/main" id="{9456E8E2-015A-41B4-A36A-A178323DE6EA}"/>
              </a:ext>
            </a:extLst>
          </p:cNvPr>
          <p:cNvGrpSpPr/>
          <p:nvPr/>
        </p:nvGrpSpPr>
        <p:grpSpPr>
          <a:xfrm>
            <a:off x="304988" y="1700612"/>
            <a:ext cx="893988" cy="791725"/>
            <a:chOff x="1899008" y="2354495"/>
            <a:chExt cx="893988" cy="791725"/>
          </a:xfrm>
        </p:grpSpPr>
        <p:pic>
          <p:nvPicPr>
            <p:cNvPr id="180" name="圖形 179" descr="信封">
              <a:extLst>
                <a:ext uri="{FF2B5EF4-FFF2-40B4-BE49-F238E27FC236}">
                  <a16:creationId xmlns:a16="http://schemas.microsoft.com/office/drawing/2014/main" id="{F78143A3-637F-4AB2-9198-219CC030532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899008" y="2354495"/>
              <a:ext cx="893988" cy="791725"/>
            </a:xfrm>
            <a:prstGeom prst="rect">
              <a:avLst/>
            </a:prstGeom>
          </p:spPr>
        </p:pic>
        <p:sp>
          <p:nvSpPr>
            <p:cNvPr id="181" name="文字方塊 180">
              <a:extLst>
                <a:ext uri="{FF2B5EF4-FFF2-40B4-BE49-F238E27FC236}">
                  <a16:creationId xmlns:a16="http://schemas.microsoft.com/office/drawing/2014/main" id="{3AAF0ABD-CBA5-4954-95A1-13CF58C2AF91}"/>
                </a:ext>
              </a:extLst>
            </p:cNvPr>
            <p:cNvSpPr txBox="1"/>
            <p:nvPr/>
          </p:nvSpPr>
          <p:spPr>
            <a:xfrm>
              <a:off x="2051074" y="2457968"/>
              <a:ext cx="582211" cy="584775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spAutoFit/>
            </a:bodyPr>
            <a:lstStyle/>
            <a:p>
              <a:r>
                <a:rPr lang="en-US" altLang="zh-TW" sz="3200" b="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F4</a:t>
              </a:r>
              <a:endParaRPr lang="zh-TW" altLang="en-US" sz="3200" b="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</p:grpSp>
      <p:sp>
        <p:nvSpPr>
          <p:cNvPr id="8" name="矩形 7">
            <a:extLst>
              <a:ext uri="{FF2B5EF4-FFF2-40B4-BE49-F238E27FC236}">
                <a16:creationId xmlns:a16="http://schemas.microsoft.com/office/drawing/2014/main" id="{54D1C5B5-FF74-4D17-A26A-F53BCE3BFBBB}"/>
              </a:ext>
            </a:extLst>
          </p:cNvPr>
          <p:cNvSpPr/>
          <p:nvPr/>
        </p:nvSpPr>
        <p:spPr>
          <a:xfrm>
            <a:off x="1946802" y="2716568"/>
            <a:ext cx="264340" cy="25902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2" name="矩形 191">
            <a:extLst>
              <a:ext uri="{FF2B5EF4-FFF2-40B4-BE49-F238E27FC236}">
                <a16:creationId xmlns:a16="http://schemas.microsoft.com/office/drawing/2014/main" id="{C864A319-6594-4329-9DB8-51512175BBCB}"/>
              </a:ext>
            </a:extLst>
          </p:cNvPr>
          <p:cNvSpPr/>
          <p:nvPr/>
        </p:nvSpPr>
        <p:spPr>
          <a:xfrm>
            <a:off x="5925687" y="2709694"/>
            <a:ext cx="264340" cy="25902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7" name="矩形 196">
            <a:extLst>
              <a:ext uri="{FF2B5EF4-FFF2-40B4-BE49-F238E27FC236}">
                <a16:creationId xmlns:a16="http://schemas.microsoft.com/office/drawing/2014/main" id="{E8355333-268D-4088-B16D-52B9571BB045}"/>
              </a:ext>
            </a:extLst>
          </p:cNvPr>
          <p:cNvSpPr/>
          <p:nvPr/>
        </p:nvSpPr>
        <p:spPr>
          <a:xfrm>
            <a:off x="3468192" y="4057354"/>
            <a:ext cx="264340" cy="25902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00" name="矩形 199">
            <a:extLst>
              <a:ext uri="{FF2B5EF4-FFF2-40B4-BE49-F238E27FC236}">
                <a16:creationId xmlns:a16="http://schemas.microsoft.com/office/drawing/2014/main" id="{F04E6E95-7467-4FC6-A318-22837DA27150}"/>
              </a:ext>
            </a:extLst>
          </p:cNvPr>
          <p:cNvSpPr/>
          <p:nvPr/>
        </p:nvSpPr>
        <p:spPr>
          <a:xfrm>
            <a:off x="5156872" y="4052498"/>
            <a:ext cx="264340" cy="25902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5" name="投影片編號版面配置區 3">
            <a:extLst>
              <a:ext uri="{FF2B5EF4-FFF2-40B4-BE49-F238E27FC236}">
                <a16:creationId xmlns:a16="http://schemas.microsoft.com/office/drawing/2014/main" id="{2FEA66B3-C913-4EBE-A2B6-F25490FA8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448251"/>
            <a:ext cx="2133600" cy="365125"/>
          </a:xfrm>
        </p:spPr>
        <p:txBody>
          <a:bodyPr/>
          <a:lstStyle/>
          <a:p>
            <a:fld id="{F82249D5-A457-40D1-9D22-46206593EEBB}" type="slidenum">
              <a:rPr lang="zh-TW" altLang="en-US" smtClean="0"/>
              <a:pPr/>
              <a:t>10</a:t>
            </a:fld>
            <a:endParaRPr lang="zh-TW" altLang="en-US"/>
          </a:p>
        </p:txBody>
      </p:sp>
      <p:sp>
        <p:nvSpPr>
          <p:cNvPr id="33" name="Freeform 32">
            <a:extLst>
              <a:ext uri="{FF2B5EF4-FFF2-40B4-BE49-F238E27FC236}">
                <a16:creationId xmlns:a16="http://schemas.microsoft.com/office/drawing/2014/main" id="{8DD93F89-0658-20CA-6DC5-A28BCA3FBD16}"/>
              </a:ext>
            </a:extLst>
          </p:cNvPr>
          <p:cNvSpPr/>
          <p:nvPr/>
        </p:nvSpPr>
        <p:spPr>
          <a:xfrm>
            <a:off x="2901949" y="1703293"/>
            <a:ext cx="4018804" cy="3193200"/>
          </a:xfrm>
          <a:custGeom>
            <a:avLst/>
            <a:gdLst>
              <a:gd name="connsiteX0" fmla="*/ 199839 w 4018804"/>
              <a:gd name="connsiteY0" fmla="*/ 0 h 3193200"/>
              <a:gd name="connsiteX1" fmla="*/ 3355416 w 4018804"/>
              <a:gd name="connsiteY1" fmla="*/ 484361 h 3193200"/>
              <a:gd name="connsiteX2" fmla="*/ 2616 w 4018804"/>
              <a:gd name="connsiteY2" fmla="*/ 2583262 h 3193200"/>
              <a:gd name="connsiteX3" fmla="*/ 4018804 w 4018804"/>
              <a:gd name="connsiteY3" fmla="*/ 3193200 h 319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8804" h="3193200" fill="none" extrusionOk="0">
                <a:moveTo>
                  <a:pt x="199839" y="0"/>
                </a:moveTo>
                <a:cubicBezTo>
                  <a:pt x="1772966" y="15366"/>
                  <a:pt x="3481377" y="98297"/>
                  <a:pt x="3355416" y="484361"/>
                </a:cubicBezTo>
                <a:cubicBezTo>
                  <a:pt x="3457949" y="930968"/>
                  <a:pt x="-99208" y="2113801"/>
                  <a:pt x="2616" y="2583262"/>
                </a:cubicBezTo>
                <a:cubicBezTo>
                  <a:pt x="-168830" y="2991549"/>
                  <a:pt x="1847107" y="3320045"/>
                  <a:pt x="4018804" y="3193200"/>
                </a:cubicBezTo>
              </a:path>
              <a:path w="4018804" h="3193200" stroke="0" extrusionOk="0">
                <a:moveTo>
                  <a:pt x="199839" y="0"/>
                </a:moveTo>
                <a:cubicBezTo>
                  <a:pt x="1752159" y="1061"/>
                  <a:pt x="3312300" y="82336"/>
                  <a:pt x="3355416" y="484361"/>
                </a:cubicBezTo>
                <a:cubicBezTo>
                  <a:pt x="3384825" y="928016"/>
                  <a:pt x="-123340" y="2132279"/>
                  <a:pt x="2616" y="2583262"/>
                </a:cubicBezTo>
                <a:cubicBezTo>
                  <a:pt x="-193502" y="3334227"/>
                  <a:pt x="2054134" y="3179509"/>
                  <a:pt x="4018804" y="3193200"/>
                </a:cubicBezTo>
              </a:path>
            </a:pathLst>
          </a:custGeom>
          <a:ln w="63500">
            <a:solidFill>
              <a:srgbClr val="FF0000"/>
            </a:solidFill>
            <a:tailEnd type="arrow"/>
            <a:extLst>
              <a:ext uri="{C807C97D-BFC1-408E-A445-0C87EB9F89A2}">
                <ask:lineSketchStyleProps xmlns:ask="http://schemas.microsoft.com/office/drawing/2018/sketchyshapes" xmlns="" sd="1219033472">
                  <a:custGeom>
                    <a:avLst/>
                    <a:gdLst>
                      <a:gd name="connsiteX0" fmla="*/ 199839 w 4018804"/>
                      <a:gd name="connsiteY0" fmla="*/ 0 h 3191435"/>
                      <a:gd name="connsiteX1" fmla="*/ 3355416 w 4018804"/>
                      <a:gd name="connsiteY1" fmla="*/ 484094 h 3191435"/>
                      <a:gd name="connsiteX2" fmla="*/ 2616 w 4018804"/>
                      <a:gd name="connsiteY2" fmla="*/ 2581835 h 3191435"/>
                      <a:gd name="connsiteX3" fmla="*/ 4018804 w 4018804"/>
                      <a:gd name="connsiteY3" fmla="*/ 3191435 h 31914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018804" h="3191435">
                        <a:moveTo>
                          <a:pt x="199839" y="0"/>
                        </a:moveTo>
                        <a:cubicBezTo>
                          <a:pt x="1794062" y="26894"/>
                          <a:pt x="3388286" y="53788"/>
                          <a:pt x="3355416" y="484094"/>
                        </a:cubicBezTo>
                        <a:cubicBezTo>
                          <a:pt x="3322546" y="914400"/>
                          <a:pt x="-107949" y="2130612"/>
                          <a:pt x="2616" y="2581835"/>
                        </a:cubicBezTo>
                        <a:cubicBezTo>
                          <a:pt x="113181" y="3033058"/>
                          <a:pt x="2065992" y="3112246"/>
                          <a:pt x="4018804" y="3191435"/>
                        </a:cubicBezTo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103FB3F-B3D6-82C0-72FB-5DFB30325F90}"/>
              </a:ext>
            </a:extLst>
          </p:cNvPr>
          <p:cNvSpPr txBox="1"/>
          <p:nvPr/>
        </p:nvSpPr>
        <p:spPr>
          <a:xfrm>
            <a:off x="1337029" y="5684676"/>
            <a:ext cx="753764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2800" dirty="0">
                <a:solidFill>
                  <a:schemeClr val="accent3">
                    <a:lumMod val="75000"/>
                  </a:schemeClr>
                </a:solidFill>
                <a:sym typeface="Wingdings" pitchFamily="2" charset="2"/>
              </a:rPr>
              <a:t> Offload monitoring load across switches</a:t>
            </a:r>
            <a:endParaRPr lang="en-TW" sz="2800" dirty="0">
              <a:solidFill>
                <a:schemeClr val="accent3">
                  <a:lumMod val="75000"/>
                </a:schemeClr>
              </a:solidFill>
            </a:endParaRPr>
          </a:p>
          <a:p>
            <a:r>
              <a:rPr lang="en-TW" sz="2800" dirty="0">
                <a:solidFill>
                  <a:schemeClr val="accent3">
                    <a:lumMod val="75000"/>
                  </a:schemeClr>
                </a:solidFill>
                <a:sym typeface="Wingdings" pitchFamily="2" charset="2"/>
              </a:rPr>
              <a:t> Lower collision probability per switch</a:t>
            </a:r>
            <a:endParaRPr lang="en-TW" sz="2800" dirty="0">
              <a:solidFill>
                <a:schemeClr val="accent3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3130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92" grpId="0" animBg="1"/>
      <p:bldP spid="197" grpId="0" animBg="1"/>
      <p:bldP spid="20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45F5522-6E14-494D-B705-B508EB2CD3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Goal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FFF4C48-47AB-42E0-8D26-E614F9863E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1976" y="1757082"/>
            <a:ext cx="7664824" cy="4696254"/>
          </a:xfrm>
        </p:spPr>
        <p:txBody>
          <a:bodyPr/>
          <a:lstStyle/>
          <a:p>
            <a:r>
              <a:rPr lang="en-US" altLang="zh-TW" dirty="0"/>
              <a:t>Alleviate the degree of collisions </a:t>
            </a:r>
          </a:p>
          <a:p>
            <a:r>
              <a:rPr lang="en-US" altLang="zh-TW" dirty="0"/>
              <a:t>Reduce the Relative Error(RE) of all flows</a:t>
            </a:r>
          </a:p>
          <a:p>
            <a:r>
              <a:rPr lang="en-US" altLang="zh-TW" dirty="0"/>
              <a:t>Enhance efficiency of packet processing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B7BEBB4-7482-4741-A299-44681122D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249D5-A457-40D1-9D22-46206593EEBB}" type="slidenum">
              <a:rPr lang="zh-TW" altLang="en-US" smtClean="0"/>
              <a:pPr/>
              <a:t>11</a:t>
            </a:fld>
            <a:endParaRPr lang="zh-TW" alt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0E45FB4-0540-B4C6-8572-448CBA732DC8}"/>
              </a:ext>
            </a:extLst>
          </p:cNvPr>
          <p:cNvGrpSpPr/>
          <p:nvPr/>
        </p:nvGrpSpPr>
        <p:grpSpPr>
          <a:xfrm>
            <a:off x="1972235" y="3567953"/>
            <a:ext cx="5146994" cy="2826510"/>
            <a:chOff x="1500467" y="3144964"/>
            <a:chExt cx="6031139" cy="3303287"/>
          </a:xfrm>
        </p:grpSpPr>
        <p:pic>
          <p:nvPicPr>
            <p:cNvPr id="5" name="圖形 4" descr="伺服器">
              <a:extLst>
                <a:ext uri="{FF2B5EF4-FFF2-40B4-BE49-F238E27FC236}">
                  <a16:creationId xmlns:a16="http://schemas.microsoft.com/office/drawing/2014/main" id="{A85DE280-3B10-40F8-AB4D-4A6CB3D672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669720" y="4255032"/>
              <a:ext cx="914400" cy="914400"/>
            </a:xfrm>
            <a:prstGeom prst="rect">
              <a:avLst/>
            </a:prstGeom>
          </p:spPr>
        </p:pic>
        <p:pic>
          <p:nvPicPr>
            <p:cNvPr id="6" name="圖形 5" descr="伺服器">
              <a:extLst>
                <a:ext uri="{FF2B5EF4-FFF2-40B4-BE49-F238E27FC236}">
                  <a16:creationId xmlns:a16="http://schemas.microsoft.com/office/drawing/2014/main" id="{67BE4F4A-EC97-4A36-BDF9-AC73B70C84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617206" y="4233261"/>
              <a:ext cx="914400" cy="914400"/>
            </a:xfrm>
            <a:prstGeom prst="rect">
              <a:avLst/>
            </a:prstGeom>
          </p:spPr>
        </p:pic>
        <p:pic>
          <p:nvPicPr>
            <p:cNvPr id="7" name="圖形 6" descr="伺服器">
              <a:extLst>
                <a:ext uri="{FF2B5EF4-FFF2-40B4-BE49-F238E27FC236}">
                  <a16:creationId xmlns:a16="http://schemas.microsoft.com/office/drawing/2014/main" id="{C821459A-8A45-4A74-B58F-B81A5D21667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239767" y="4244754"/>
              <a:ext cx="914400" cy="914400"/>
            </a:xfrm>
            <a:prstGeom prst="rect">
              <a:avLst/>
            </a:prstGeom>
          </p:spPr>
        </p:pic>
        <p:pic>
          <p:nvPicPr>
            <p:cNvPr id="8" name="圖形 7" descr="伺服器">
              <a:extLst>
                <a:ext uri="{FF2B5EF4-FFF2-40B4-BE49-F238E27FC236}">
                  <a16:creationId xmlns:a16="http://schemas.microsoft.com/office/drawing/2014/main" id="{508EDB8A-6FC4-430F-A8D7-42AD8A5E3D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66003" y="3517146"/>
              <a:ext cx="914400" cy="914400"/>
            </a:xfrm>
            <a:prstGeom prst="rect">
              <a:avLst/>
            </a:prstGeom>
          </p:spPr>
        </p:pic>
        <p:pic>
          <p:nvPicPr>
            <p:cNvPr id="9" name="圖形 8" descr="伺服器">
              <a:extLst>
                <a:ext uri="{FF2B5EF4-FFF2-40B4-BE49-F238E27FC236}">
                  <a16:creationId xmlns:a16="http://schemas.microsoft.com/office/drawing/2014/main" id="{17FB1F65-9BCF-43A7-A7B7-C92622120A7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290619" y="5531336"/>
              <a:ext cx="914400" cy="914400"/>
            </a:xfrm>
            <a:prstGeom prst="rect">
              <a:avLst/>
            </a:prstGeom>
          </p:spPr>
        </p:pic>
        <p:pic>
          <p:nvPicPr>
            <p:cNvPr id="10" name="圖形 9" descr="伺服器">
              <a:extLst>
                <a:ext uri="{FF2B5EF4-FFF2-40B4-BE49-F238E27FC236}">
                  <a16:creationId xmlns:a16="http://schemas.microsoft.com/office/drawing/2014/main" id="{75BDA296-5549-447D-8BE6-D3EEC075A8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075433" y="3517146"/>
              <a:ext cx="914400" cy="914400"/>
            </a:xfrm>
            <a:prstGeom prst="rect">
              <a:avLst/>
            </a:prstGeom>
          </p:spPr>
        </p:pic>
        <p:pic>
          <p:nvPicPr>
            <p:cNvPr id="11" name="圖形 10" descr="伺服器">
              <a:extLst>
                <a:ext uri="{FF2B5EF4-FFF2-40B4-BE49-F238E27FC236}">
                  <a16:creationId xmlns:a16="http://schemas.microsoft.com/office/drawing/2014/main" id="{15459123-0E62-4840-A72B-1397EEC369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075433" y="5533851"/>
              <a:ext cx="914400" cy="914400"/>
            </a:xfrm>
            <a:prstGeom prst="rect">
              <a:avLst/>
            </a:prstGeom>
          </p:spPr>
        </p:pic>
        <p:pic>
          <p:nvPicPr>
            <p:cNvPr id="12" name="圖形 11" descr="報紙">
              <a:extLst>
                <a:ext uri="{FF2B5EF4-FFF2-40B4-BE49-F238E27FC236}">
                  <a16:creationId xmlns:a16="http://schemas.microsoft.com/office/drawing/2014/main" id="{347EDC73-0397-4EDF-944E-F0B66A9549C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950466" y="5246240"/>
              <a:ext cx="914400" cy="914400"/>
            </a:xfrm>
            <a:prstGeom prst="rect">
              <a:avLst/>
            </a:prstGeom>
          </p:spPr>
        </p:pic>
        <p:pic>
          <p:nvPicPr>
            <p:cNvPr id="13" name="圖形 12" descr="報紙">
              <a:extLst>
                <a:ext uri="{FF2B5EF4-FFF2-40B4-BE49-F238E27FC236}">
                  <a16:creationId xmlns:a16="http://schemas.microsoft.com/office/drawing/2014/main" id="{7739C4AB-71C2-4280-8003-DFBC0FAC085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222393" y="5159154"/>
              <a:ext cx="914400" cy="914400"/>
            </a:xfrm>
            <a:prstGeom prst="rect">
              <a:avLst/>
            </a:prstGeom>
          </p:spPr>
        </p:pic>
        <p:pic>
          <p:nvPicPr>
            <p:cNvPr id="14" name="圖形 13" descr="報紙">
              <a:extLst>
                <a:ext uri="{FF2B5EF4-FFF2-40B4-BE49-F238E27FC236}">
                  <a16:creationId xmlns:a16="http://schemas.microsoft.com/office/drawing/2014/main" id="{B7DC6DD1-B3E7-4A7F-AF12-2A17AC44A0C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222393" y="3144964"/>
              <a:ext cx="914400" cy="914400"/>
            </a:xfrm>
            <a:prstGeom prst="rect">
              <a:avLst/>
            </a:prstGeom>
          </p:spPr>
        </p:pic>
        <p:pic>
          <p:nvPicPr>
            <p:cNvPr id="15" name="圖形 14" descr="報紙">
              <a:extLst>
                <a:ext uri="{FF2B5EF4-FFF2-40B4-BE49-F238E27FC236}">
                  <a16:creationId xmlns:a16="http://schemas.microsoft.com/office/drawing/2014/main" id="{C767433A-1577-46B2-9E81-7F4A397228E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490827" y="4066291"/>
              <a:ext cx="914400" cy="914400"/>
            </a:xfrm>
            <a:prstGeom prst="rect">
              <a:avLst/>
            </a:prstGeom>
          </p:spPr>
        </p:pic>
        <p:pic>
          <p:nvPicPr>
            <p:cNvPr id="16" name="圖形 15" descr="報紙">
              <a:extLst>
                <a:ext uri="{FF2B5EF4-FFF2-40B4-BE49-F238E27FC236}">
                  <a16:creationId xmlns:a16="http://schemas.microsoft.com/office/drawing/2014/main" id="{3FA3E9C1-3B3D-4C3F-9ACE-99E98A4F405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500467" y="4098949"/>
              <a:ext cx="914400" cy="914400"/>
            </a:xfrm>
            <a:prstGeom prst="rect">
              <a:avLst/>
            </a:prstGeom>
          </p:spPr>
        </p:pic>
        <p:pic>
          <p:nvPicPr>
            <p:cNvPr id="17" name="圖形 16" descr="報紙">
              <a:extLst>
                <a:ext uri="{FF2B5EF4-FFF2-40B4-BE49-F238E27FC236}">
                  <a16:creationId xmlns:a16="http://schemas.microsoft.com/office/drawing/2014/main" id="{3634C1B9-FBD5-44DA-9DE0-FC5D2EF23BC3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2950466" y="3195435"/>
              <a:ext cx="914400" cy="914400"/>
            </a:xfrm>
            <a:prstGeom prst="rect">
              <a:avLst/>
            </a:prstGeom>
          </p:spPr>
        </p:pic>
        <p:pic>
          <p:nvPicPr>
            <p:cNvPr id="18" name="圖形 17" descr="報紙">
              <a:extLst>
                <a:ext uri="{FF2B5EF4-FFF2-40B4-BE49-F238E27FC236}">
                  <a16:creationId xmlns:a16="http://schemas.microsoft.com/office/drawing/2014/main" id="{89ED1D37-AAD9-4EB9-A284-A817EE01C5A8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4114800" y="4098949"/>
              <a:ext cx="914400" cy="914400"/>
            </a:xfrm>
            <a:prstGeom prst="rect">
              <a:avLst/>
            </a:prstGeom>
          </p:spPr>
        </p:pic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77C0F245-4BA6-DE4A-E978-0F7E0218C579}"/>
              </a:ext>
            </a:extLst>
          </p:cNvPr>
          <p:cNvSpPr txBox="1"/>
          <p:nvPr/>
        </p:nvSpPr>
        <p:spPr>
          <a:xfrm>
            <a:off x="681318" y="953851"/>
            <a:ext cx="831924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800" b="1" dirty="0"/>
              <a:t>Multi-Switch Cooperative Monitoring</a:t>
            </a:r>
          </a:p>
        </p:txBody>
      </p:sp>
    </p:spTree>
    <p:extLst>
      <p:ext uri="{BB962C8B-B14F-4D97-AF65-F5344CB8AC3E}">
        <p14:creationId xmlns:p14="http://schemas.microsoft.com/office/powerpoint/2010/main" val="23767257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046B9EF-43C1-48C6-AE5D-BC6E5D680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Challenges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BD9F01C-D479-4DF8-A640-66D8CE87B4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How to assign flows to switches?</a:t>
            </a:r>
          </a:p>
          <a:p>
            <a:pPr lvl="1"/>
            <a:r>
              <a:rPr lang="en-US" altLang="zh-TW" dirty="0"/>
              <a:t>Distribute monitoring load across switches</a:t>
            </a:r>
          </a:p>
          <a:p>
            <a:pPr lvl="1"/>
            <a:r>
              <a:rPr lang="en-US" altLang="zh-TW" dirty="0"/>
              <a:t>Jointly consider routing to enhance offloading opportunities</a:t>
            </a:r>
          </a:p>
          <a:p>
            <a:pPr marL="0" indent="0">
              <a:buNone/>
            </a:pPr>
            <a:endParaRPr lang="en-US" altLang="zh-TW" dirty="0"/>
          </a:p>
          <a:p>
            <a:r>
              <a:rPr lang="en-US" altLang="zh-TW" dirty="0"/>
              <a:t>How to provide heterogeneous monitoring resolutions for different flows?</a:t>
            </a:r>
          </a:p>
          <a:p>
            <a:pPr lvl="1"/>
            <a:r>
              <a:rPr lang="en-US" altLang="zh-TW" dirty="0"/>
              <a:t>More important flows, higher monitoring precision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803434F-B5C7-4402-BFD7-507F3F784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249D5-A457-40D1-9D22-46206593EEBB}" type="slidenum">
              <a:rPr lang="zh-TW" altLang="en-US" smtClean="0"/>
              <a:pPr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694447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A597755-D0CB-4CB5-9978-EAD0AD41E4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Outline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E1A7452-3D25-4130-87B0-DB8C2CB1E1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800" dirty="0">
                <a:solidFill>
                  <a:schemeClr val="bg1">
                    <a:lumMod val="75000"/>
                  </a:schemeClr>
                </a:solidFill>
              </a:rPr>
              <a:t>Overview </a:t>
            </a:r>
          </a:p>
          <a:p>
            <a:r>
              <a:rPr lang="en-US" altLang="zh-TW" sz="2800" dirty="0">
                <a:solidFill>
                  <a:schemeClr val="accent6">
                    <a:lumMod val="75000"/>
                  </a:schemeClr>
                </a:solidFill>
              </a:rPr>
              <a:t>Design</a:t>
            </a:r>
          </a:p>
          <a:p>
            <a:r>
              <a:rPr lang="x-none" altLang="zh-TW" sz="2800" dirty="0"/>
              <a:t>Performance Evaluation</a:t>
            </a:r>
          </a:p>
          <a:p>
            <a:r>
              <a:rPr lang="x-none" altLang="zh-TW" sz="2800" dirty="0"/>
              <a:t>Conclusion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24AB9C9-95F0-48A0-9636-3CFA7C4213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249D5-A457-40D1-9D22-46206593EEBB}" type="slidenum">
              <a:rPr lang="zh-TW" altLang="en-US" smtClean="0"/>
              <a:pPr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41960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2014EF1-13DF-4126-8E72-3F484DDBE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Problem Statement 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71167D1-A1F7-4138-B2DD-D6BB36CA47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 dirty="0">
                <a:ea typeface="Cascadia Code SemiBold" panose="020B0609020000020004" pitchFamily="49" charset="0"/>
                <a:cs typeface="Cascadia Code SemiBold" panose="020B0609020000020004" pitchFamily="49" charset="0"/>
              </a:rPr>
              <a:t>Input</a:t>
            </a:r>
          </a:p>
          <a:p>
            <a:pPr lvl="1"/>
            <a:r>
              <a:rPr lang="en-US" altLang="zh-TW" dirty="0">
                <a:ea typeface="Cascadia Code Light" panose="020B0609020000020004" pitchFamily="49" charset="0"/>
                <a:cs typeface="Cascadia Code Light" panose="020B0609020000020004" pitchFamily="49" charset="0"/>
              </a:rPr>
              <a:t>A set of switches and a set of flows</a:t>
            </a:r>
          </a:p>
          <a:p>
            <a:endParaRPr lang="en-US" altLang="zh-TW" dirty="0">
              <a:ea typeface="Cascadia Code SemiBold" panose="020B0609020000020004" pitchFamily="49" charset="0"/>
              <a:cs typeface="Cascadia Code SemiBold" panose="020B0609020000020004" pitchFamily="49" charset="0"/>
            </a:endParaRPr>
          </a:p>
          <a:p>
            <a:r>
              <a:rPr lang="en-US" altLang="zh-TW" b="1" dirty="0">
                <a:ea typeface="Cascadia Code SemiBold" panose="020B0609020000020004" pitchFamily="49" charset="0"/>
                <a:cs typeface="Cascadia Code SemiBold" panose="020B0609020000020004" pitchFamily="49" charset="0"/>
              </a:rPr>
              <a:t>Task</a:t>
            </a:r>
          </a:p>
          <a:p>
            <a:pPr lvl="1"/>
            <a:r>
              <a:rPr lang="en-US" altLang="zh-TW" dirty="0">
                <a:ea typeface="Cascadia Code Light" panose="020B0609020000020004" pitchFamily="49" charset="0"/>
                <a:cs typeface="Cascadia Code Light" panose="020B0609020000020004" pitchFamily="49" charset="0"/>
              </a:rPr>
              <a:t>Determine the routing</a:t>
            </a:r>
            <a:r>
              <a:rPr lang="zh-TW" altLang="en-US" dirty="0">
                <a:ea typeface="Cascadia Code Light" panose="020B0609020000020004" pitchFamily="49" charset="0"/>
                <a:cs typeface="Cascadia Code Light" panose="020B0609020000020004" pitchFamily="49" charset="0"/>
              </a:rPr>
              <a:t> </a:t>
            </a:r>
            <a:r>
              <a:rPr lang="en-US" altLang="zh-TW" dirty="0">
                <a:ea typeface="Cascadia Code Light" panose="020B0609020000020004" pitchFamily="49" charset="0"/>
                <a:cs typeface="Cascadia Code Light" panose="020B0609020000020004" pitchFamily="49" charset="0"/>
              </a:rPr>
              <a:t>path of flows</a:t>
            </a:r>
          </a:p>
          <a:p>
            <a:pPr lvl="1"/>
            <a:r>
              <a:rPr lang="en-US" altLang="zh-TW" dirty="0">
                <a:ea typeface="Cascadia Code Light" panose="020B0609020000020004" pitchFamily="49" charset="0"/>
                <a:cs typeface="Cascadia Code Light" panose="020B0609020000020004" pitchFamily="49" charset="0"/>
              </a:rPr>
              <a:t>Determine the monitoring switches of each flow</a:t>
            </a:r>
          </a:p>
          <a:p>
            <a:endParaRPr lang="en-US" altLang="zh-TW" dirty="0">
              <a:ea typeface="Cascadia Code SemiBold" panose="020B0609020000020004" pitchFamily="49" charset="0"/>
              <a:cs typeface="Cascadia Code SemiBold" panose="020B0609020000020004" pitchFamily="49" charset="0"/>
            </a:endParaRPr>
          </a:p>
          <a:p>
            <a:r>
              <a:rPr lang="en-US" altLang="zh-TW" b="1" dirty="0">
                <a:ea typeface="Cascadia Code SemiBold" panose="020B0609020000020004" pitchFamily="49" charset="0"/>
                <a:cs typeface="Cascadia Code SemiBold" panose="020B0609020000020004" pitchFamily="49" charset="0"/>
              </a:rPr>
              <a:t>Objective</a:t>
            </a:r>
          </a:p>
          <a:p>
            <a:pPr lvl="1"/>
            <a:r>
              <a:rPr lang="en-US" altLang="zh-TW" dirty="0">
                <a:ea typeface="Cascadia Code Light" panose="020B0609020000020004" pitchFamily="49" charset="0"/>
                <a:cs typeface="Cascadia Code Light" panose="020B0609020000020004" pitchFamily="49" charset="0"/>
              </a:rPr>
              <a:t>Minimize the WRE(Worst Relative Error) of all flows</a:t>
            </a:r>
          </a:p>
          <a:p>
            <a:pPr lvl="1"/>
            <a:endParaRPr lang="en-US" altLang="zh-TW" dirty="0">
              <a:ea typeface="Cascadia Code SemiBold" panose="020B0609020000020004" pitchFamily="49" charset="0"/>
              <a:cs typeface="Cascadia Code SemiBold" panose="020B0609020000020004" pitchFamily="49" charset="0"/>
            </a:endParaRPr>
          </a:p>
          <a:p>
            <a:endParaRPr lang="en-US" altLang="zh-TW" dirty="0">
              <a:ea typeface="Cascadia Code SemiBold" panose="020B0609020000020004" pitchFamily="49" charset="0"/>
              <a:cs typeface="Cascadia Code SemiBold" panose="020B0609020000020004" pitchFamily="49" charset="0"/>
            </a:endParaRPr>
          </a:p>
          <a:p>
            <a:endParaRPr lang="en-US" altLang="zh-TW" dirty="0">
              <a:ea typeface="Cascadia Code SemiBold" panose="020B0609020000020004" pitchFamily="49" charset="0"/>
              <a:cs typeface="Cascadia Code SemiBold" panose="020B0609020000020004" pitchFamily="49" charset="0"/>
            </a:endParaRPr>
          </a:p>
          <a:p>
            <a:pPr marL="403225" lvl="1" indent="0">
              <a:buNone/>
            </a:pPr>
            <a:endParaRPr lang="en-US" altLang="zh-TW" dirty="0">
              <a:ea typeface="Cascadia Code SemiBold" panose="020B0609020000020004" pitchFamily="49" charset="0"/>
              <a:cs typeface="Cascadia Code SemiBold" panose="020B0609020000020004" pitchFamily="49" charset="0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57BD693-76FF-4DDD-A043-21CC18139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249D5-A457-40D1-9D22-46206593EEBB}" type="slidenum">
              <a:rPr lang="zh-TW" altLang="en-US" smtClean="0"/>
              <a:pPr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214657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41F2C7C-9C33-4049-850E-24539E4A26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Flow Chart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8E9C172-FBDD-4218-BE77-26119B2DFF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58B7BB8-5A85-4290-B91B-C0CB4DFC6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249D5-A457-40D1-9D22-46206593EEBB}" type="slidenum">
              <a:rPr lang="zh-TW" altLang="en-US" smtClean="0"/>
              <a:pPr/>
              <a:t>15</a:t>
            </a:fld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2D9FDE6-F069-4086-8377-D43C342E4E72}"/>
              </a:ext>
            </a:extLst>
          </p:cNvPr>
          <p:cNvSpPr/>
          <p:nvPr/>
        </p:nvSpPr>
        <p:spPr>
          <a:xfrm>
            <a:off x="1002389" y="3329297"/>
            <a:ext cx="1932973" cy="91440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600" dirty="0">
                <a:solidFill>
                  <a:schemeClr val="tx1"/>
                </a:solidFill>
              </a:rPr>
              <a:t>Flow selection</a:t>
            </a:r>
            <a:endParaRPr lang="zh-TW" altLang="en-US" sz="2600" dirty="0">
              <a:solidFill>
                <a:schemeClr val="tx1"/>
              </a:solidFill>
            </a:endParaRPr>
          </a:p>
        </p:txBody>
      </p:sp>
      <p:cxnSp>
        <p:nvCxnSpPr>
          <p:cNvPr id="8" name="接點: 弧形 7">
            <a:extLst>
              <a:ext uri="{FF2B5EF4-FFF2-40B4-BE49-F238E27FC236}">
                <a16:creationId xmlns:a16="http://schemas.microsoft.com/office/drawing/2014/main" id="{DE0A7397-AFD9-4A1F-8084-C8C2B3343CA7}"/>
              </a:ext>
            </a:extLst>
          </p:cNvPr>
          <p:cNvCxnSpPr>
            <a:cxnSpLocks/>
            <a:stCxn id="6" idx="2"/>
            <a:endCxn id="10" idx="1"/>
          </p:cNvCxnSpPr>
          <p:nvPr/>
        </p:nvCxnSpPr>
        <p:spPr>
          <a:xfrm rot="16200000" flipH="1">
            <a:off x="2229776" y="3982796"/>
            <a:ext cx="1125180" cy="1646981"/>
          </a:xfrm>
          <a:prstGeom prst="curvedConnector2">
            <a:avLst/>
          </a:prstGeom>
          <a:ln w="31750">
            <a:solidFill>
              <a:schemeClr val="accent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矩形 9">
            <a:extLst>
              <a:ext uri="{FF2B5EF4-FFF2-40B4-BE49-F238E27FC236}">
                <a16:creationId xmlns:a16="http://schemas.microsoft.com/office/drawing/2014/main" id="{0A5A8898-53F5-40BB-9660-6AEA04F0AD81}"/>
              </a:ext>
            </a:extLst>
          </p:cNvPr>
          <p:cNvSpPr/>
          <p:nvPr/>
        </p:nvSpPr>
        <p:spPr>
          <a:xfrm>
            <a:off x="3615857" y="4911677"/>
            <a:ext cx="2055738" cy="914400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600" dirty="0">
                <a:solidFill>
                  <a:schemeClr val="tx1"/>
                </a:solidFill>
              </a:rPr>
              <a:t>Path selection</a:t>
            </a:r>
            <a:endParaRPr lang="zh-TW" altLang="en-US" sz="2600" dirty="0">
              <a:solidFill>
                <a:schemeClr val="tx1"/>
              </a:solidFill>
            </a:endParaRPr>
          </a:p>
        </p:txBody>
      </p:sp>
      <p:cxnSp>
        <p:nvCxnSpPr>
          <p:cNvPr id="15" name="接點: 弧形 14">
            <a:extLst>
              <a:ext uri="{FF2B5EF4-FFF2-40B4-BE49-F238E27FC236}">
                <a16:creationId xmlns:a16="http://schemas.microsoft.com/office/drawing/2014/main" id="{BC0FB945-907B-47D7-9BBE-C2634C2AD45B}"/>
              </a:ext>
            </a:extLst>
          </p:cNvPr>
          <p:cNvCxnSpPr>
            <a:cxnSpLocks/>
            <a:stCxn id="10" idx="3"/>
            <a:endCxn id="18" idx="2"/>
          </p:cNvCxnSpPr>
          <p:nvPr/>
        </p:nvCxnSpPr>
        <p:spPr>
          <a:xfrm flipV="1">
            <a:off x="5671595" y="4245482"/>
            <a:ext cx="1603845" cy="1123395"/>
          </a:xfrm>
          <a:prstGeom prst="curvedConnector2">
            <a:avLst/>
          </a:prstGeom>
          <a:ln w="31750">
            <a:solidFill>
              <a:schemeClr val="accent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矩形 17">
            <a:extLst>
              <a:ext uri="{FF2B5EF4-FFF2-40B4-BE49-F238E27FC236}">
                <a16:creationId xmlns:a16="http://schemas.microsoft.com/office/drawing/2014/main" id="{219D18DD-EB0F-42CA-A356-E33926D6B4AF}"/>
              </a:ext>
            </a:extLst>
          </p:cNvPr>
          <p:cNvSpPr/>
          <p:nvPr/>
        </p:nvSpPr>
        <p:spPr>
          <a:xfrm>
            <a:off x="6208640" y="3331082"/>
            <a:ext cx="2133600" cy="914400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600" dirty="0">
                <a:solidFill>
                  <a:schemeClr val="tx1"/>
                </a:solidFill>
              </a:rPr>
              <a:t>Switch selection</a:t>
            </a:r>
            <a:endParaRPr lang="zh-TW" altLang="en-US" sz="2600" dirty="0">
              <a:solidFill>
                <a:schemeClr val="tx1"/>
              </a:solidFill>
            </a:endParaRPr>
          </a:p>
        </p:txBody>
      </p:sp>
      <p:cxnSp>
        <p:nvCxnSpPr>
          <p:cNvPr id="24" name="接點: 弧形 23">
            <a:extLst>
              <a:ext uri="{FF2B5EF4-FFF2-40B4-BE49-F238E27FC236}">
                <a16:creationId xmlns:a16="http://schemas.microsoft.com/office/drawing/2014/main" id="{7260614D-0862-4A9F-8365-B12224665422}"/>
              </a:ext>
            </a:extLst>
          </p:cNvPr>
          <p:cNvCxnSpPr>
            <a:cxnSpLocks/>
            <a:stCxn id="18" idx="0"/>
            <a:endCxn id="47" idx="3"/>
          </p:cNvCxnSpPr>
          <p:nvPr/>
        </p:nvCxnSpPr>
        <p:spPr>
          <a:xfrm rot="16200000" flipV="1">
            <a:off x="5877515" y="1933157"/>
            <a:ext cx="1214700" cy="1581150"/>
          </a:xfrm>
          <a:prstGeom prst="curvedConnector2">
            <a:avLst/>
          </a:prstGeom>
          <a:ln w="31750">
            <a:solidFill>
              <a:schemeClr val="accent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E288D22A-A27F-414D-9B3B-24B05589A359}"/>
              </a:ext>
            </a:extLst>
          </p:cNvPr>
          <p:cNvSpPr txBox="1"/>
          <p:nvPr/>
        </p:nvSpPr>
        <p:spPr>
          <a:xfrm>
            <a:off x="842506" y="4466078"/>
            <a:ext cx="2699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Choose the worst Flow</a:t>
            </a:r>
            <a:endParaRPr lang="zh-TW" altLang="en-US" dirty="0"/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205B0B4C-02B8-4E6B-AB3D-5B0D544B76E1}"/>
              </a:ext>
            </a:extLst>
          </p:cNvPr>
          <p:cNvSpPr txBox="1"/>
          <p:nvPr/>
        </p:nvSpPr>
        <p:spPr>
          <a:xfrm>
            <a:off x="5694290" y="2591242"/>
            <a:ext cx="2840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Compute the RE of flow</a:t>
            </a:r>
            <a:endParaRPr lang="zh-TW" altLang="en-US" dirty="0"/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21DA723B-94B3-45A4-BF8F-8FE1B55AC680}"/>
              </a:ext>
            </a:extLst>
          </p:cNvPr>
          <p:cNvSpPr/>
          <p:nvPr/>
        </p:nvSpPr>
        <p:spPr>
          <a:xfrm>
            <a:off x="3560690" y="1659182"/>
            <a:ext cx="2133600" cy="914400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600" dirty="0">
                <a:solidFill>
                  <a:schemeClr val="tx1"/>
                </a:solidFill>
              </a:rPr>
              <a:t>Can its RE be lowered?</a:t>
            </a:r>
            <a:endParaRPr lang="zh-TW" altLang="en-US" sz="2600" dirty="0">
              <a:solidFill>
                <a:schemeClr val="tx1"/>
              </a:solidFill>
            </a:endParaRPr>
          </a:p>
        </p:txBody>
      </p:sp>
      <p:cxnSp>
        <p:nvCxnSpPr>
          <p:cNvPr id="53" name="接點: 弧形 52">
            <a:extLst>
              <a:ext uri="{FF2B5EF4-FFF2-40B4-BE49-F238E27FC236}">
                <a16:creationId xmlns:a16="http://schemas.microsoft.com/office/drawing/2014/main" id="{8B3E7362-B8B4-4FC8-ABE7-65583D43C29C}"/>
              </a:ext>
            </a:extLst>
          </p:cNvPr>
          <p:cNvCxnSpPr>
            <a:cxnSpLocks/>
            <a:stCxn id="47" idx="1"/>
            <a:endCxn id="6" idx="0"/>
          </p:cNvCxnSpPr>
          <p:nvPr/>
        </p:nvCxnSpPr>
        <p:spPr>
          <a:xfrm rot="10800000" flipV="1">
            <a:off x="1968876" y="2116381"/>
            <a:ext cx="1591814" cy="1212915"/>
          </a:xfrm>
          <a:prstGeom prst="curvedConnector2">
            <a:avLst/>
          </a:prstGeom>
          <a:ln w="31750">
            <a:solidFill>
              <a:schemeClr val="accent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文字方塊 56">
            <a:extLst>
              <a:ext uri="{FF2B5EF4-FFF2-40B4-BE49-F238E27FC236}">
                <a16:creationId xmlns:a16="http://schemas.microsoft.com/office/drawing/2014/main" id="{C9CAA37B-214A-4665-A20F-85F227C2F101}"/>
              </a:ext>
            </a:extLst>
          </p:cNvPr>
          <p:cNvSpPr txBox="1"/>
          <p:nvPr/>
        </p:nvSpPr>
        <p:spPr>
          <a:xfrm>
            <a:off x="2129353" y="2379974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Yes</a:t>
            </a:r>
            <a:endParaRPr lang="zh-TW" altLang="en-US" dirty="0"/>
          </a:p>
        </p:txBody>
      </p:sp>
      <p:cxnSp>
        <p:nvCxnSpPr>
          <p:cNvPr id="58" name="接點: 弧形 57">
            <a:extLst>
              <a:ext uri="{FF2B5EF4-FFF2-40B4-BE49-F238E27FC236}">
                <a16:creationId xmlns:a16="http://schemas.microsoft.com/office/drawing/2014/main" id="{1BA0CDDB-634C-4B62-BE5C-C9447382341B}"/>
              </a:ext>
            </a:extLst>
          </p:cNvPr>
          <p:cNvCxnSpPr>
            <a:cxnSpLocks/>
            <a:stCxn id="47" idx="1"/>
            <a:endCxn id="62" idx="3"/>
          </p:cNvCxnSpPr>
          <p:nvPr/>
        </p:nvCxnSpPr>
        <p:spPr>
          <a:xfrm rot="10800000">
            <a:off x="2852610" y="1123126"/>
            <a:ext cx="708081" cy="993257"/>
          </a:xfrm>
          <a:prstGeom prst="curvedConnector3">
            <a:avLst>
              <a:gd name="adj1" fmla="val 50000"/>
            </a:avLst>
          </a:prstGeom>
          <a:ln w="31750">
            <a:solidFill>
              <a:schemeClr val="accent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文字方塊 60">
            <a:extLst>
              <a:ext uri="{FF2B5EF4-FFF2-40B4-BE49-F238E27FC236}">
                <a16:creationId xmlns:a16="http://schemas.microsoft.com/office/drawing/2014/main" id="{792861DF-69AD-4958-A201-20B913FE905A}"/>
              </a:ext>
            </a:extLst>
          </p:cNvPr>
          <p:cNvSpPr txBox="1"/>
          <p:nvPr/>
        </p:nvSpPr>
        <p:spPr>
          <a:xfrm>
            <a:off x="2493597" y="1351724"/>
            <a:ext cx="506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No</a:t>
            </a:r>
            <a:endParaRPr lang="zh-TW" altLang="en-US" dirty="0"/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E6457157-420D-4A5C-82AD-A01799F39A1F}"/>
              </a:ext>
            </a:extLst>
          </p:cNvPr>
          <p:cNvSpPr/>
          <p:nvPr/>
        </p:nvSpPr>
        <p:spPr>
          <a:xfrm>
            <a:off x="1014139" y="665925"/>
            <a:ext cx="1838470" cy="91440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600" dirty="0"/>
              <a:t>End</a:t>
            </a:r>
            <a:endParaRPr lang="zh-TW" altLang="en-US" sz="2600" dirty="0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5D056355-8B2D-40CD-BCA8-6B3686BC262B}"/>
              </a:ext>
            </a:extLst>
          </p:cNvPr>
          <p:cNvSpPr txBox="1"/>
          <p:nvPr/>
        </p:nvSpPr>
        <p:spPr>
          <a:xfrm>
            <a:off x="5608081" y="4620827"/>
            <a:ext cx="2627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Choose the best path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86174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  <p:bldP spid="18" grpId="0" animBg="1"/>
      <p:bldP spid="43" grpId="0"/>
      <p:bldP spid="44" grpId="0"/>
      <p:bldP spid="47" grpId="0" animBg="1"/>
      <p:bldP spid="57" grpId="0"/>
      <p:bldP spid="61" grpId="0"/>
      <p:bldP spid="62" grpId="0" animBg="1"/>
      <p:bldP spid="1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AE0D32AB-ACB2-470F-93E0-9865F8D02F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1514475"/>
            <a:ext cx="7886700" cy="382905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28B77515-643D-49D2-90C9-0E46D0095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963BDC4-913C-4D24-A861-81C31047C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249D5-A457-40D1-9D22-46206593EEBB}" type="slidenum">
              <a:rPr lang="zh-TW" altLang="en-US" smtClean="0"/>
              <a:pPr/>
              <a:t>16</a:t>
            </a:fld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FB9A7C5-2568-4EF3-940E-2BBE5D03E360}"/>
              </a:ext>
            </a:extLst>
          </p:cNvPr>
          <p:cNvSpPr/>
          <p:nvPr/>
        </p:nvSpPr>
        <p:spPr>
          <a:xfrm>
            <a:off x="1366576" y="2481944"/>
            <a:ext cx="2753248" cy="281353"/>
          </a:xfrm>
          <a:prstGeom prst="rect">
            <a:avLst/>
          </a:prstGeom>
          <a:noFill/>
          <a:ln w="3810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A143AFC-2472-4E6E-B364-F165E1629619}"/>
              </a:ext>
            </a:extLst>
          </p:cNvPr>
          <p:cNvSpPr/>
          <p:nvPr/>
        </p:nvSpPr>
        <p:spPr>
          <a:xfrm>
            <a:off x="1366576" y="2763297"/>
            <a:ext cx="2753248" cy="281353"/>
          </a:xfrm>
          <a:prstGeom prst="rect">
            <a:avLst/>
          </a:prstGeom>
          <a:noFill/>
          <a:ln w="38100" cap="flat" cmpd="sng" algn="ctr">
            <a:solidFill>
              <a:schemeClr val="accent6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3131AFC-8148-44B5-B250-2CD4CF546E51}"/>
              </a:ext>
            </a:extLst>
          </p:cNvPr>
          <p:cNvSpPr/>
          <p:nvPr/>
        </p:nvSpPr>
        <p:spPr>
          <a:xfrm>
            <a:off x="1366576" y="3044650"/>
            <a:ext cx="4672483" cy="522515"/>
          </a:xfrm>
          <a:prstGeom prst="rect">
            <a:avLst/>
          </a:prstGeom>
          <a:noFill/>
          <a:ln w="38100" cap="flat" cmpd="sng" algn="ctr">
            <a:solidFill>
              <a:schemeClr val="accent3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EDAAC93-96AE-4955-B7C9-0F2AD8FFC0B1}"/>
              </a:ext>
            </a:extLst>
          </p:cNvPr>
          <p:cNvSpPr/>
          <p:nvPr/>
        </p:nvSpPr>
        <p:spPr>
          <a:xfrm>
            <a:off x="1366575" y="3557116"/>
            <a:ext cx="4672483" cy="1017709"/>
          </a:xfrm>
          <a:prstGeom prst="rect">
            <a:avLst/>
          </a:prstGeom>
          <a:noFill/>
          <a:ln w="3810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B89C4EB-5B89-4F51-98E4-BA96688F2D40}"/>
              </a:ext>
            </a:extLst>
          </p:cNvPr>
          <p:cNvSpPr/>
          <p:nvPr/>
        </p:nvSpPr>
        <p:spPr>
          <a:xfrm>
            <a:off x="4137375" y="2324443"/>
            <a:ext cx="1773605" cy="40909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>
                <a:solidFill>
                  <a:schemeClr val="tx1"/>
                </a:solidFill>
              </a:rPr>
              <a:t>Flow selection</a:t>
            </a:r>
            <a:endParaRPr lang="zh-TW" altLang="en-US" sz="1600" dirty="0">
              <a:solidFill>
                <a:schemeClr val="tx1"/>
              </a:solidFill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6936688A-E143-467A-B2C8-1D32E25772CE}"/>
              </a:ext>
            </a:extLst>
          </p:cNvPr>
          <p:cNvSpPr/>
          <p:nvPr/>
        </p:nvSpPr>
        <p:spPr>
          <a:xfrm>
            <a:off x="4119824" y="2623726"/>
            <a:ext cx="1773605" cy="409093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>
                <a:solidFill>
                  <a:schemeClr val="tx1"/>
                </a:solidFill>
              </a:rPr>
              <a:t>Path Selection</a:t>
            </a:r>
            <a:endParaRPr lang="zh-TW" altLang="en-US" sz="1600" dirty="0">
              <a:solidFill>
                <a:schemeClr val="tx1"/>
              </a:solidFill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4864A775-F739-48C3-AB22-1F716AEAB3C1}"/>
              </a:ext>
            </a:extLst>
          </p:cNvPr>
          <p:cNvSpPr/>
          <p:nvPr/>
        </p:nvSpPr>
        <p:spPr>
          <a:xfrm>
            <a:off x="6039058" y="3048865"/>
            <a:ext cx="1895574" cy="409093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>
                <a:solidFill>
                  <a:schemeClr val="tx1"/>
                </a:solidFill>
              </a:rPr>
              <a:t>Switch Selection</a:t>
            </a:r>
            <a:endParaRPr lang="zh-TW" altLang="en-US" sz="1600" dirty="0">
              <a:solidFill>
                <a:schemeClr val="tx1"/>
              </a:solidFill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1E9EDA4D-E457-4298-8078-EE9044908523}"/>
              </a:ext>
            </a:extLst>
          </p:cNvPr>
          <p:cNvSpPr/>
          <p:nvPr/>
        </p:nvSpPr>
        <p:spPr>
          <a:xfrm>
            <a:off x="6039058" y="3861423"/>
            <a:ext cx="1895574" cy="409093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>
                <a:solidFill>
                  <a:schemeClr val="tx1"/>
                </a:solidFill>
              </a:rPr>
              <a:t>Can its RE be lowered?</a:t>
            </a:r>
            <a:endParaRPr lang="zh-TW" alt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4371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73CF2D9-A0C5-4F50-974F-7B67384B0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Questions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B980F2D-80A9-4CAF-8E4F-B311F33CBB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1. How to calculate multi-switch RE of flow f ?</a:t>
            </a:r>
          </a:p>
          <a:p>
            <a:pPr marL="0" indent="0">
              <a:buNone/>
            </a:pPr>
            <a:endParaRPr lang="en-US" altLang="zh-TW" dirty="0"/>
          </a:p>
          <a:p>
            <a:r>
              <a:rPr lang="en-US" altLang="zh-TW" dirty="0"/>
              <a:t>2. How to find the best switch along k-shortest path ?</a:t>
            </a:r>
          </a:p>
          <a:p>
            <a:endParaRPr lang="en-US" altLang="zh-TW" dirty="0"/>
          </a:p>
          <a:p>
            <a:r>
              <a:rPr lang="en-US" altLang="zh-TW" dirty="0"/>
              <a:t>3. How to query across cooperative switches ?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C855DC5-22DE-4038-9E15-D61190C9C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249D5-A457-40D1-9D22-46206593EEBB}" type="slidenum">
              <a:rPr lang="zh-TW" altLang="en-US" smtClean="0"/>
              <a:pPr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902350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F56D2EB-B89D-4934-98B0-0884FC5DB1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112" indent="0">
              <a:buNone/>
            </a:pPr>
            <a:endParaRPr lang="en-US" altLang="zh-TW" sz="2800" dirty="0"/>
          </a:p>
          <a:p>
            <a:pPr marL="11112" indent="0">
              <a:buNone/>
            </a:pPr>
            <a:r>
              <a:rPr lang="en-US" altLang="zh-TW" sz="3200" b="1" dirty="0"/>
              <a:t>Relative Error(RE)</a:t>
            </a:r>
          </a:p>
          <a:p>
            <a:pPr marL="11112" indent="0">
              <a:buNone/>
            </a:pPr>
            <a:endParaRPr lang="en-US" altLang="zh-TW" sz="2800" i="1" dirty="0">
              <a:latin typeface="Cambria Math" panose="02040503050406030204" pitchFamily="18" charset="0"/>
            </a:endParaRPr>
          </a:p>
          <a:p>
            <a:pPr marL="11112" indent="0">
              <a:buNone/>
            </a:pPr>
            <a:endParaRPr lang="en-US" altLang="zh-TW" sz="2800" i="1" dirty="0">
              <a:latin typeface="Cambria Math" panose="02040503050406030204" pitchFamily="18" charset="0"/>
            </a:endParaRPr>
          </a:p>
          <a:p>
            <a:pPr marL="11112" indent="0">
              <a:buNone/>
            </a:pPr>
            <a:endParaRPr lang="en-US" altLang="zh-TW" sz="2800" dirty="0"/>
          </a:p>
          <a:p>
            <a:pPr marL="11112" indent="0">
              <a:buNone/>
            </a:pPr>
            <a:endParaRPr lang="en-US" altLang="zh-TW" sz="2800" dirty="0"/>
          </a:p>
          <a:p>
            <a:pPr marL="11112" indent="0">
              <a:buNone/>
            </a:pPr>
            <a:endParaRPr lang="en-US" altLang="zh-TW" sz="2800" dirty="0"/>
          </a:p>
          <a:p>
            <a:pPr marL="11112" indent="0">
              <a:buNone/>
            </a:pPr>
            <a:endParaRPr lang="zh-TW" altLang="en-US" sz="2800" dirty="0"/>
          </a:p>
          <a:p>
            <a:pPr marL="0" indent="0">
              <a:buNone/>
            </a:pPr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DE3EC6A-E71A-4842-9355-128D68334B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1901" y="3658791"/>
            <a:ext cx="5200650" cy="120015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B5AF1545-71FD-4BE2-B9E5-CD4FE19466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sz="3200" dirty="0"/>
              <a:t>Calculate Multi-Switch RE of Flow f</a:t>
            </a:r>
            <a:endParaRPr lang="zh-TW" altLang="en-US" sz="32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95A3E35-358C-4C1C-9E62-C4157FF80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249D5-A457-40D1-9D22-46206593EEBB}" type="slidenum">
              <a:rPr lang="zh-TW" altLang="en-US" smtClean="0"/>
              <a:pPr/>
              <a:t>18</a:t>
            </a:fld>
            <a:endParaRPr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AF6F159-5F88-4909-BC6A-6CF43E81AE95}"/>
              </a:ext>
            </a:extLst>
          </p:cNvPr>
          <p:cNvSpPr/>
          <p:nvPr/>
        </p:nvSpPr>
        <p:spPr>
          <a:xfrm>
            <a:off x="3309569" y="3702609"/>
            <a:ext cx="3812530" cy="467285"/>
          </a:xfrm>
          <a:prstGeom prst="rect">
            <a:avLst/>
          </a:prstGeom>
          <a:noFill/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F3975B-C664-F94B-A736-52D44E3D5869}"/>
              </a:ext>
            </a:extLst>
          </p:cNvPr>
          <p:cNvSpPr txBox="1"/>
          <p:nvPr/>
        </p:nvSpPr>
        <p:spPr>
          <a:xfrm>
            <a:off x="457200" y="5518538"/>
            <a:ext cx="77724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800" dirty="0">
                <a:solidFill>
                  <a:schemeClr val="accent1"/>
                </a:solidFill>
              </a:rPr>
              <a:t>How to evaluate the performance of </a:t>
            </a:r>
            <a:br>
              <a:rPr lang="en-US" altLang="zh-TW" sz="2800" dirty="0">
                <a:solidFill>
                  <a:schemeClr val="accent1"/>
                </a:solidFill>
              </a:rPr>
            </a:br>
            <a:r>
              <a:rPr lang="en-US" altLang="zh-TW" sz="2800" dirty="0">
                <a:solidFill>
                  <a:schemeClr val="accent1"/>
                </a:solidFill>
              </a:rPr>
              <a:t>cross-switch RE of a flow?</a:t>
            </a:r>
          </a:p>
        </p:txBody>
      </p:sp>
    </p:spTree>
    <p:extLst>
      <p:ext uri="{BB962C8B-B14F-4D97-AF65-F5344CB8AC3E}">
        <p14:creationId xmlns:p14="http://schemas.microsoft.com/office/powerpoint/2010/main" val="3364761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4B71954-A5BF-4E54-B3FA-FA874BE03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Cross-Switch RE of a Flow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34D9380-22C4-4C8D-94C2-756B8A8904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How to evaluate the performance of cross-switch RE of a flow?</a:t>
            </a:r>
          </a:p>
          <a:p>
            <a:endParaRPr lang="en-US" altLang="zh-TW" dirty="0"/>
          </a:p>
          <a:p>
            <a:pPr lvl="1"/>
            <a:endParaRPr lang="en-US" altLang="zh-TW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7A11A2F-65FD-4597-99A8-B2EDF531EE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249D5-A457-40D1-9D22-46206593EEBB}" type="slidenum">
              <a:rPr lang="zh-TW" altLang="en-US" smtClean="0"/>
              <a:pPr/>
              <a:t>19</a:t>
            </a:fld>
            <a:endParaRPr lang="zh-TW" altLang="en-US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A6FA9B17-530F-4020-82CE-C298042344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6427096"/>
              </p:ext>
            </p:extLst>
          </p:nvPr>
        </p:nvGraphicFramePr>
        <p:xfrm>
          <a:off x="5509422" y="1954169"/>
          <a:ext cx="2924088" cy="182880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974696">
                  <a:extLst>
                    <a:ext uri="{9D8B030D-6E8A-4147-A177-3AD203B41FA5}">
                      <a16:colId xmlns:a16="http://schemas.microsoft.com/office/drawing/2014/main" val="797438096"/>
                    </a:ext>
                  </a:extLst>
                </a:gridCol>
                <a:gridCol w="974696">
                  <a:extLst>
                    <a:ext uri="{9D8B030D-6E8A-4147-A177-3AD203B41FA5}">
                      <a16:colId xmlns:a16="http://schemas.microsoft.com/office/drawing/2014/main" val="500289757"/>
                    </a:ext>
                  </a:extLst>
                </a:gridCol>
                <a:gridCol w="974696">
                  <a:extLst>
                    <a:ext uri="{9D8B030D-6E8A-4147-A177-3AD203B41FA5}">
                      <a16:colId xmlns:a16="http://schemas.microsoft.com/office/drawing/2014/main" val="1915387195"/>
                    </a:ext>
                  </a:extLst>
                </a:gridCol>
              </a:tblGrid>
              <a:tr h="407713">
                <a:tc>
                  <a:txBody>
                    <a:bodyPr/>
                    <a:lstStyle/>
                    <a:p>
                      <a:r>
                        <a:rPr lang="en-US" altLang="zh-TW" sz="2400" b="0" dirty="0"/>
                        <a:t>4</a:t>
                      </a:r>
                      <a:endParaRPr lang="zh-TW" altLang="en-US" sz="2400" b="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b="0" dirty="0"/>
                        <a:t>52</a:t>
                      </a:r>
                      <a:endParaRPr lang="zh-TW" altLang="en-US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b="0" dirty="0"/>
                        <a:t>31</a:t>
                      </a:r>
                      <a:endParaRPr lang="zh-TW" altLang="en-US" sz="2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1653034"/>
                  </a:ext>
                </a:extLst>
              </a:tr>
              <a:tr h="407713">
                <a:tc>
                  <a:txBody>
                    <a:bodyPr/>
                    <a:lstStyle/>
                    <a:p>
                      <a:r>
                        <a:rPr lang="en-US" altLang="zh-TW" sz="2400" b="0" dirty="0"/>
                        <a:t>5</a:t>
                      </a:r>
                      <a:endParaRPr lang="zh-TW" altLang="en-US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b="0" dirty="0"/>
                        <a:t>20</a:t>
                      </a:r>
                      <a:endParaRPr lang="zh-TW" altLang="en-US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b="0" dirty="0"/>
                        <a:t>3</a:t>
                      </a:r>
                      <a:endParaRPr lang="zh-TW" altLang="en-US" sz="2400" b="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0617684"/>
                  </a:ext>
                </a:extLst>
              </a:tr>
              <a:tr h="407713">
                <a:tc>
                  <a:txBody>
                    <a:bodyPr/>
                    <a:lstStyle/>
                    <a:p>
                      <a:r>
                        <a:rPr lang="en-US" altLang="zh-TW" sz="2400" b="0" dirty="0"/>
                        <a:t>14</a:t>
                      </a:r>
                      <a:endParaRPr lang="zh-TW" altLang="en-US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b="0" dirty="0"/>
                        <a:t>2</a:t>
                      </a:r>
                      <a:endParaRPr lang="zh-TW" altLang="en-US" sz="2400" b="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b="0" dirty="0"/>
                        <a:t>9</a:t>
                      </a:r>
                      <a:endParaRPr lang="zh-TW" altLang="en-US" sz="2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5466505"/>
                  </a:ext>
                </a:extLst>
              </a:tr>
              <a:tr h="407713">
                <a:tc>
                  <a:txBody>
                    <a:bodyPr/>
                    <a:lstStyle/>
                    <a:p>
                      <a:r>
                        <a:rPr lang="en-US" altLang="zh-TW" sz="2400" b="0" dirty="0"/>
                        <a:t>74</a:t>
                      </a:r>
                      <a:endParaRPr lang="zh-TW" altLang="en-US" sz="2400" b="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b="0" dirty="0"/>
                        <a:t>3</a:t>
                      </a:r>
                      <a:endParaRPr lang="zh-TW" altLang="en-US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b="0" dirty="0"/>
                        <a:t>6</a:t>
                      </a:r>
                      <a:endParaRPr lang="zh-TW" altLang="en-US" sz="2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0459362"/>
                  </a:ext>
                </a:extLst>
              </a:tr>
            </a:tbl>
          </a:graphicData>
        </a:graphic>
      </p:graphicFrame>
      <p:grpSp>
        <p:nvGrpSpPr>
          <p:cNvPr id="6" name="群組 5">
            <a:extLst>
              <a:ext uri="{FF2B5EF4-FFF2-40B4-BE49-F238E27FC236}">
                <a16:creationId xmlns:a16="http://schemas.microsoft.com/office/drawing/2014/main" id="{CE66D48C-3716-4652-B72E-9CA29BA3550E}"/>
              </a:ext>
            </a:extLst>
          </p:cNvPr>
          <p:cNvGrpSpPr/>
          <p:nvPr/>
        </p:nvGrpSpPr>
        <p:grpSpPr>
          <a:xfrm>
            <a:off x="237281" y="3429000"/>
            <a:ext cx="1556079" cy="997919"/>
            <a:chOff x="344592" y="2255566"/>
            <a:chExt cx="706805" cy="467104"/>
          </a:xfrm>
        </p:grpSpPr>
        <p:pic>
          <p:nvPicPr>
            <p:cNvPr id="7" name="圖形 6" descr="信封">
              <a:extLst>
                <a:ext uri="{FF2B5EF4-FFF2-40B4-BE49-F238E27FC236}">
                  <a16:creationId xmlns:a16="http://schemas.microsoft.com/office/drawing/2014/main" id="{4284CE73-86A8-4421-B917-F097FF3C7C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83530" y="2293742"/>
              <a:ext cx="428928" cy="428928"/>
            </a:xfrm>
            <a:prstGeom prst="rect">
              <a:avLst/>
            </a:prstGeom>
          </p:spPr>
        </p:pic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635292C3-39E6-49ED-8F40-47BA875869F9}"/>
                </a:ext>
              </a:extLst>
            </p:cNvPr>
            <p:cNvSpPr txBox="1"/>
            <p:nvPr/>
          </p:nvSpPr>
          <p:spPr>
            <a:xfrm>
              <a:off x="344592" y="2255566"/>
              <a:ext cx="706805" cy="187283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spAutoFit/>
            </a:bodyPr>
            <a:lstStyle/>
            <a:p>
              <a:r>
                <a:rPr lang="en-US" altLang="zh-TW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192.168.1.1</a:t>
              </a:r>
              <a:endParaRPr lang="zh-TW" altLang="en-US" sz="2000" b="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</p:grpSp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71A9284C-5E41-4F66-A74B-A26F07C92F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7404157"/>
              </p:ext>
            </p:extLst>
          </p:nvPr>
        </p:nvGraphicFramePr>
        <p:xfrm>
          <a:off x="5509422" y="4375611"/>
          <a:ext cx="2924088" cy="1828800"/>
        </p:xfrm>
        <a:graphic>
          <a:graphicData uri="http://schemas.openxmlformats.org/drawingml/2006/table">
            <a:tbl>
              <a:tblPr bandRow="1">
                <a:tableStyleId>{C4B1156A-380E-4F78-BDF5-A606A8083BF9}</a:tableStyleId>
              </a:tblPr>
              <a:tblGrid>
                <a:gridCol w="974696">
                  <a:extLst>
                    <a:ext uri="{9D8B030D-6E8A-4147-A177-3AD203B41FA5}">
                      <a16:colId xmlns:a16="http://schemas.microsoft.com/office/drawing/2014/main" val="797438096"/>
                    </a:ext>
                  </a:extLst>
                </a:gridCol>
                <a:gridCol w="974696">
                  <a:extLst>
                    <a:ext uri="{9D8B030D-6E8A-4147-A177-3AD203B41FA5}">
                      <a16:colId xmlns:a16="http://schemas.microsoft.com/office/drawing/2014/main" val="500289757"/>
                    </a:ext>
                  </a:extLst>
                </a:gridCol>
                <a:gridCol w="974696">
                  <a:extLst>
                    <a:ext uri="{9D8B030D-6E8A-4147-A177-3AD203B41FA5}">
                      <a16:colId xmlns:a16="http://schemas.microsoft.com/office/drawing/2014/main" val="191538719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45</a:t>
                      </a:r>
                      <a:endParaRPr lang="zh-TW" altLang="en-US" sz="2400" b="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23</a:t>
                      </a:r>
                      <a:endParaRPr lang="zh-TW" altLang="en-US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14</a:t>
                      </a:r>
                      <a:endParaRPr lang="zh-TW" altLang="en-US" sz="2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1653034"/>
                  </a:ext>
                </a:extLst>
              </a:tr>
              <a:tr h="424309"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55</a:t>
                      </a:r>
                      <a:endParaRPr lang="zh-TW" altLang="en-US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80</a:t>
                      </a:r>
                      <a:endParaRPr lang="zh-TW" altLang="en-US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43</a:t>
                      </a:r>
                      <a:endParaRPr lang="zh-TW" altLang="en-US" sz="2400" b="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0617684"/>
                  </a:ext>
                </a:extLst>
              </a:tr>
              <a:tr h="407713"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18</a:t>
                      </a:r>
                      <a:endParaRPr lang="zh-TW" altLang="en-US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29</a:t>
                      </a:r>
                      <a:endParaRPr lang="zh-TW" altLang="en-US" sz="2400" b="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37</a:t>
                      </a:r>
                      <a:endParaRPr lang="zh-TW" altLang="en-US" sz="2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5466505"/>
                  </a:ext>
                </a:extLst>
              </a:tr>
              <a:tr h="407713"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74</a:t>
                      </a:r>
                      <a:endParaRPr lang="zh-TW" altLang="en-US" sz="2400" b="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5</a:t>
                      </a:r>
                      <a:endParaRPr lang="zh-TW" altLang="en-US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18</a:t>
                      </a:r>
                      <a:endParaRPr lang="zh-TW" altLang="en-US" sz="2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0459362"/>
                  </a:ext>
                </a:extLst>
              </a:tr>
            </a:tbl>
          </a:graphicData>
        </a:graphic>
      </p:graphicFrame>
      <p:pic>
        <p:nvPicPr>
          <p:cNvPr id="10" name="圖形 9" descr="伺服器">
            <a:extLst>
              <a:ext uri="{FF2B5EF4-FFF2-40B4-BE49-F238E27FC236}">
                <a16:creationId xmlns:a16="http://schemas.microsoft.com/office/drawing/2014/main" id="{9ED88BB2-C98A-4C76-BEFA-B0D2F49DCDD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327428" y="2411369"/>
            <a:ext cx="914400" cy="914400"/>
          </a:xfrm>
          <a:prstGeom prst="rect">
            <a:avLst/>
          </a:prstGeom>
        </p:spPr>
      </p:pic>
      <p:pic>
        <p:nvPicPr>
          <p:cNvPr id="11" name="圖形 10" descr="伺服器">
            <a:extLst>
              <a:ext uri="{FF2B5EF4-FFF2-40B4-BE49-F238E27FC236}">
                <a16:creationId xmlns:a16="http://schemas.microsoft.com/office/drawing/2014/main" id="{E7B4E508-DEA7-44E1-9104-FA0BE9E6E79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327428" y="4832811"/>
            <a:ext cx="914400" cy="914400"/>
          </a:xfrm>
          <a:prstGeom prst="rect">
            <a:avLst/>
          </a:prstGeom>
        </p:spPr>
      </p:pic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4FCE1AE4-3BC1-4274-988B-30C7955ADD36}"/>
              </a:ext>
            </a:extLst>
          </p:cNvPr>
          <p:cNvCxnSpPr>
            <a:cxnSpLocks/>
            <a:stCxn id="7" idx="3"/>
            <a:endCxn id="10" idx="1"/>
          </p:cNvCxnSpPr>
          <p:nvPr/>
        </p:nvCxnSpPr>
        <p:spPr>
          <a:xfrm flipV="1">
            <a:off x="1487476" y="2868569"/>
            <a:ext cx="1839952" cy="1100170"/>
          </a:xfrm>
          <a:prstGeom prst="straightConnector1">
            <a:avLst/>
          </a:prstGeom>
          <a:ln w="31750">
            <a:solidFill>
              <a:schemeClr val="accent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2E5F10EF-7490-468A-A639-F9279FEE02E7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>
            <a:off x="1487476" y="3968739"/>
            <a:ext cx="1839952" cy="1321272"/>
          </a:xfrm>
          <a:prstGeom prst="straightConnector1">
            <a:avLst/>
          </a:prstGeom>
          <a:ln w="31750">
            <a:solidFill>
              <a:schemeClr val="accent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13351A0E-2512-469E-B67A-6FEF87F34ADE}"/>
              </a:ext>
            </a:extLst>
          </p:cNvPr>
          <p:cNvGrpSpPr/>
          <p:nvPr/>
        </p:nvGrpSpPr>
        <p:grpSpPr>
          <a:xfrm>
            <a:off x="3896638" y="2051329"/>
            <a:ext cx="1742161" cy="751225"/>
            <a:chOff x="1750594" y="2167708"/>
            <a:chExt cx="700353" cy="529772"/>
          </a:xfrm>
        </p:grpSpPr>
        <p:cxnSp>
          <p:nvCxnSpPr>
            <p:cNvPr id="16" name="直線單箭頭接點 15">
              <a:extLst>
                <a:ext uri="{FF2B5EF4-FFF2-40B4-BE49-F238E27FC236}">
                  <a16:creationId xmlns:a16="http://schemas.microsoft.com/office/drawing/2014/main" id="{E51273F2-8E2A-4EC2-A264-CA81C590D36F}"/>
                </a:ext>
              </a:extLst>
            </p:cNvPr>
            <p:cNvCxnSpPr/>
            <p:nvPr/>
          </p:nvCxnSpPr>
          <p:spPr>
            <a:xfrm flipV="1">
              <a:off x="1907677" y="2196821"/>
              <a:ext cx="543270" cy="50065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sp>
          <p:nvSpPr>
            <p:cNvPr id="17" name="文字方塊 16">
              <a:extLst>
                <a:ext uri="{FF2B5EF4-FFF2-40B4-BE49-F238E27FC236}">
                  <a16:creationId xmlns:a16="http://schemas.microsoft.com/office/drawing/2014/main" id="{2A22CB5D-70FE-4792-9E96-9035586CCCB6}"/>
                </a:ext>
              </a:extLst>
            </p:cNvPr>
            <p:cNvSpPr txBox="1"/>
            <p:nvPr/>
          </p:nvSpPr>
          <p:spPr>
            <a:xfrm rot="18955986">
              <a:off x="1750594" y="2167708"/>
              <a:ext cx="572593" cy="338554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vert="horz" wrap="square" lIns="91440" tIns="45720" rIns="91440" bIns="45720" rtlCol="0" anchor="ctr">
              <a:spAutoFit/>
            </a:bodyPr>
            <a:lstStyle/>
            <a:p>
              <a:r>
                <a:rPr lang="en-US" altLang="zh-TW" sz="1600" dirty="0"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h1(.)</a:t>
              </a:r>
              <a:endParaRPr lang="zh-TW" altLang="en-US" sz="1600" b="0" baseline="0" dirty="0"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</p:grpSp>
      <p:grpSp>
        <p:nvGrpSpPr>
          <p:cNvPr id="18" name="群組 17">
            <a:extLst>
              <a:ext uri="{FF2B5EF4-FFF2-40B4-BE49-F238E27FC236}">
                <a16:creationId xmlns:a16="http://schemas.microsoft.com/office/drawing/2014/main" id="{27F844DE-D18B-4386-9195-FA572DF84945}"/>
              </a:ext>
            </a:extLst>
          </p:cNvPr>
          <p:cNvGrpSpPr/>
          <p:nvPr/>
        </p:nvGrpSpPr>
        <p:grpSpPr>
          <a:xfrm>
            <a:off x="4203906" y="2501159"/>
            <a:ext cx="2349294" cy="367410"/>
            <a:chOff x="1907677" y="2330070"/>
            <a:chExt cx="1993750" cy="367410"/>
          </a:xfrm>
        </p:grpSpPr>
        <p:cxnSp>
          <p:nvCxnSpPr>
            <p:cNvPr id="19" name="直線單箭頭接點 18">
              <a:extLst>
                <a:ext uri="{FF2B5EF4-FFF2-40B4-BE49-F238E27FC236}">
                  <a16:creationId xmlns:a16="http://schemas.microsoft.com/office/drawing/2014/main" id="{20024D3C-8356-4D09-827D-EDEFD7A46C2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07677" y="2497424"/>
              <a:ext cx="1993750" cy="200056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文字方塊 19">
              <a:extLst>
                <a:ext uri="{FF2B5EF4-FFF2-40B4-BE49-F238E27FC236}">
                  <a16:creationId xmlns:a16="http://schemas.microsoft.com/office/drawing/2014/main" id="{AC4F9123-7F67-46B7-B7D0-703BA7790F71}"/>
                </a:ext>
              </a:extLst>
            </p:cNvPr>
            <p:cNvSpPr txBox="1"/>
            <p:nvPr/>
          </p:nvSpPr>
          <p:spPr>
            <a:xfrm rot="21232439">
              <a:off x="2086773" y="2330070"/>
              <a:ext cx="572593" cy="338554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/>
            <a:p>
              <a:r>
                <a:rPr lang="en-US" altLang="zh-TW" sz="16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h2(.)</a:t>
              </a:r>
              <a:endParaRPr lang="zh-TW" altLang="en-US" sz="1600" b="0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</p:grpSp>
      <p:grpSp>
        <p:nvGrpSpPr>
          <p:cNvPr id="21" name="群組 20">
            <a:extLst>
              <a:ext uri="{FF2B5EF4-FFF2-40B4-BE49-F238E27FC236}">
                <a16:creationId xmlns:a16="http://schemas.microsoft.com/office/drawing/2014/main" id="{20156FB2-3103-44DE-AE2D-9140FB0B49B0}"/>
              </a:ext>
            </a:extLst>
          </p:cNvPr>
          <p:cNvGrpSpPr/>
          <p:nvPr/>
        </p:nvGrpSpPr>
        <p:grpSpPr>
          <a:xfrm>
            <a:off x="4203905" y="2707963"/>
            <a:ext cx="1520085" cy="417750"/>
            <a:chOff x="1907677" y="2536874"/>
            <a:chExt cx="1216510" cy="385268"/>
          </a:xfrm>
        </p:grpSpPr>
        <p:cxnSp>
          <p:nvCxnSpPr>
            <p:cNvPr id="22" name="直線單箭頭接點 21">
              <a:extLst>
                <a:ext uri="{FF2B5EF4-FFF2-40B4-BE49-F238E27FC236}">
                  <a16:creationId xmlns:a16="http://schemas.microsoft.com/office/drawing/2014/main" id="{4D476614-09C8-40D8-B045-4E2515F37D0D}"/>
                </a:ext>
              </a:extLst>
            </p:cNvPr>
            <p:cNvCxnSpPr>
              <a:cxnSpLocks/>
            </p:cNvCxnSpPr>
            <p:nvPr/>
          </p:nvCxnSpPr>
          <p:spPr>
            <a:xfrm>
              <a:off x="1907677" y="2697480"/>
              <a:ext cx="1216510" cy="22466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sp>
          <p:nvSpPr>
            <p:cNvPr id="23" name="文字方塊 22">
              <a:extLst>
                <a:ext uri="{FF2B5EF4-FFF2-40B4-BE49-F238E27FC236}">
                  <a16:creationId xmlns:a16="http://schemas.microsoft.com/office/drawing/2014/main" id="{B633E7B7-987E-4636-ACAB-B3F4EB919503}"/>
                </a:ext>
              </a:extLst>
            </p:cNvPr>
            <p:cNvSpPr txBox="1"/>
            <p:nvPr/>
          </p:nvSpPr>
          <p:spPr>
            <a:xfrm rot="679328">
              <a:off x="2080295" y="2536874"/>
              <a:ext cx="572593" cy="338554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/>
            <a:p>
              <a:r>
                <a:rPr lang="en-US" altLang="zh-TW" sz="1600" dirty="0">
                  <a:solidFill>
                    <a:schemeClr val="accent3">
                      <a:lumMod val="7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h3(.)</a:t>
              </a:r>
              <a:endParaRPr lang="zh-TW" altLang="en-US" sz="1600" b="0" baseline="0" dirty="0">
                <a:solidFill>
                  <a:schemeClr val="accent3">
                    <a:lumMod val="7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</p:grp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1E7DB838-AD7F-4D7C-BFF8-F6AF6A2A5046}"/>
              </a:ext>
            </a:extLst>
          </p:cNvPr>
          <p:cNvGrpSpPr/>
          <p:nvPr/>
        </p:nvGrpSpPr>
        <p:grpSpPr>
          <a:xfrm rot="20361036">
            <a:off x="4290181" y="2379966"/>
            <a:ext cx="2965812" cy="1751025"/>
            <a:chOff x="1858277" y="2697480"/>
            <a:chExt cx="729998" cy="533387"/>
          </a:xfrm>
        </p:grpSpPr>
        <p:cxnSp>
          <p:nvCxnSpPr>
            <p:cNvPr id="25" name="直線單箭頭接點 24">
              <a:extLst>
                <a:ext uri="{FF2B5EF4-FFF2-40B4-BE49-F238E27FC236}">
                  <a16:creationId xmlns:a16="http://schemas.microsoft.com/office/drawing/2014/main" id="{557EBB18-6497-4681-A150-E2099537FA2D}"/>
                </a:ext>
              </a:extLst>
            </p:cNvPr>
            <p:cNvCxnSpPr>
              <a:cxnSpLocks/>
            </p:cNvCxnSpPr>
            <p:nvPr/>
          </p:nvCxnSpPr>
          <p:spPr>
            <a:xfrm>
              <a:off x="1907677" y="2697480"/>
              <a:ext cx="680598" cy="53338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26" name="文字方塊 25">
              <a:extLst>
                <a:ext uri="{FF2B5EF4-FFF2-40B4-BE49-F238E27FC236}">
                  <a16:creationId xmlns:a16="http://schemas.microsoft.com/office/drawing/2014/main" id="{E3A6E3E6-D958-4064-A9B2-CA43B96C992D}"/>
                </a:ext>
              </a:extLst>
            </p:cNvPr>
            <p:cNvSpPr txBox="1"/>
            <p:nvPr/>
          </p:nvSpPr>
          <p:spPr>
            <a:xfrm rot="2329492">
              <a:off x="1858277" y="2849745"/>
              <a:ext cx="572593" cy="338554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/>
            <a:p>
              <a:r>
                <a:rPr lang="en-US" altLang="zh-TW" sz="1600" dirty="0">
                  <a:solidFill>
                    <a:srgbClr val="C00000"/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h4(.)</a:t>
              </a:r>
              <a:endParaRPr lang="zh-TW" altLang="en-US" sz="1600" b="0" baseline="0" dirty="0">
                <a:solidFill>
                  <a:srgbClr val="C00000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</p:grpSp>
      <p:grpSp>
        <p:nvGrpSpPr>
          <p:cNvPr id="27" name="群組 26">
            <a:extLst>
              <a:ext uri="{FF2B5EF4-FFF2-40B4-BE49-F238E27FC236}">
                <a16:creationId xmlns:a16="http://schemas.microsoft.com/office/drawing/2014/main" id="{3F0C40FE-8C36-4A35-B17E-0C33ADEA548D}"/>
              </a:ext>
            </a:extLst>
          </p:cNvPr>
          <p:cNvGrpSpPr/>
          <p:nvPr/>
        </p:nvGrpSpPr>
        <p:grpSpPr>
          <a:xfrm rot="1665010">
            <a:off x="3986732" y="4005772"/>
            <a:ext cx="2361476" cy="1540290"/>
            <a:chOff x="1750594" y="2167708"/>
            <a:chExt cx="700353" cy="529772"/>
          </a:xfrm>
        </p:grpSpPr>
        <p:cxnSp>
          <p:nvCxnSpPr>
            <p:cNvPr id="28" name="直線單箭頭接點 27">
              <a:extLst>
                <a:ext uri="{FF2B5EF4-FFF2-40B4-BE49-F238E27FC236}">
                  <a16:creationId xmlns:a16="http://schemas.microsoft.com/office/drawing/2014/main" id="{922BCD1C-4DF9-49A0-8F3D-B97B5FEF73C5}"/>
                </a:ext>
              </a:extLst>
            </p:cNvPr>
            <p:cNvCxnSpPr/>
            <p:nvPr/>
          </p:nvCxnSpPr>
          <p:spPr>
            <a:xfrm flipV="1">
              <a:off x="1907677" y="2196821"/>
              <a:ext cx="543270" cy="50065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sp>
          <p:nvSpPr>
            <p:cNvPr id="29" name="文字方塊 28">
              <a:extLst>
                <a:ext uri="{FF2B5EF4-FFF2-40B4-BE49-F238E27FC236}">
                  <a16:creationId xmlns:a16="http://schemas.microsoft.com/office/drawing/2014/main" id="{71B5BDA0-045A-4470-9654-03BE99942119}"/>
                </a:ext>
              </a:extLst>
            </p:cNvPr>
            <p:cNvSpPr txBox="1"/>
            <p:nvPr/>
          </p:nvSpPr>
          <p:spPr>
            <a:xfrm rot="18955986">
              <a:off x="1750594" y="2167708"/>
              <a:ext cx="572593" cy="338554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vert="horz" wrap="square" lIns="91440" tIns="45720" rIns="91440" bIns="45720" rtlCol="0" anchor="ctr">
              <a:spAutoFit/>
            </a:bodyPr>
            <a:lstStyle/>
            <a:p>
              <a:r>
                <a:rPr lang="en-US" altLang="zh-TW" sz="1600" dirty="0"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h1(.)</a:t>
              </a:r>
              <a:endParaRPr lang="zh-TW" altLang="en-US" sz="1600" b="0" baseline="0" dirty="0"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</p:grpSp>
      <p:grpSp>
        <p:nvGrpSpPr>
          <p:cNvPr id="30" name="群組 29">
            <a:extLst>
              <a:ext uri="{FF2B5EF4-FFF2-40B4-BE49-F238E27FC236}">
                <a16:creationId xmlns:a16="http://schemas.microsoft.com/office/drawing/2014/main" id="{2EF8F717-9068-46D0-8BC2-1CFD08BFB56F}"/>
              </a:ext>
            </a:extLst>
          </p:cNvPr>
          <p:cNvGrpSpPr/>
          <p:nvPr/>
        </p:nvGrpSpPr>
        <p:grpSpPr>
          <a:xfrm>
            <a:off x="4268653" y="4784057"/>
            <a:ext cx="3387871" cy="367410"/>
            <a:chOff x="1907677" y="2330070"/>
            <a:chExt cx="1993750" cy="367410"/>
          </a:xfrm>
        </p:grpSpPr>
        <p:cxnSp>
          <p:nvCxnSpPr>
            <p:cNvPr id="31" name="直線單箭頭接點 30">
              <a:extLst>
                <a:ext uri="{FF2B5EF4-FFF2-40B4-BE49-F238E27FC236}">
                  <a16:creationId xmlns:a16="http://schemas.microsoft.com/office/drawing/2014/main" id="{90165085-CA15-430E-9E5D-BB30F552C7C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07677" y="2497424"/>
              <a:ext cx="1993750" cy="200056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文字方塊 31">
              <a:extLst>
                <a:ext uri="{FF2B5EF4-FFF2-40B4-BE49-F238E27FC236}">
                  <a16:creationId xmlns:a16="http://schemas.microsoft.com/office/drawing/2014/main" id="{9EC6E606-9951-4212-9CE2-84A985D0AD94}"/>
                </a:ext>
              </a:extLst>
            </p:cNvPr>
            <p:cNvSpPr txBox="1"/>
            <p:nvPr/>
          </p:nvSpPr>
          <p:spPr>
            <a:xfrm rot="21232439">
              <a:off x="2086773" y="2330070"/>
              <a:ext cx="572593" cy="338554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/>
            <a:p>
              <a:r>
                <a:rPr lang="en-US" altLang="zh-TW" sz="16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h2(.)</a:t>
              </a:r>
              <a:endParaRPr lang="zh-TW" altLang="en-US" sz="1600" b="0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</p:grpSp>
      <p:grpSp>
        <p:nvGrpSpPr>
          <p:cNvPr id="33" name="群組 32">
            <a:extLst>
              <a:ext uri="{FF2B5EF4-FFF2-40B4-BE49-F238E27FC236}">
                <a16:creationId xmlns:a16="http://schemas.microsoft.com/office/drawing/2014/main" id="{C541F620-9B10-46B8-927E-2383272DA617}"/>
              </a:ext>
            </a:extLst>
          </p:cNvPr>
          <p:cNvGrpSpPr/>
          <p:nvPr/>
        </p:nvGrpSpPr>
        <p:grpSpPr>
          <a:xfrm>
            <a:off x="4268653" y="5022172"/>
            <a:ext cx="1415018" cy="427710"/>
            <a:chOff x="1907677" y="2536874"/>
            <a:chExt cx="1216510" cy="385268"/>
          </a:xfrm>
        </p:grpSpPr>
        <p:cxnSp>
          <p:nvCxnSpPr>
            <p:cNvPr id="34" name="直線單箭頭接點 33">
              <a:extLst>
                <a:ext uri="{FF2B5EF4-FFF2-40B4-BE49-F238E27FC236}">
                  <a16:creationId xmlns:a16="http://schemas.microsoft.com/office/drawing/2014/main" id="{AFEFBCE8-BF8D-4B05-A6E5-8D2E84D4AEC4}"/>
                </a:ext>
              </a:extLst>
            </p:cNvPr>
            <p:cNvCxnSpPr>
              <a:cxnSpLocks/>
            </p:cNvCxnSpPr>
            <p:nvPr/>
          </p:nvCxnSpPr>
          <p:spPr>
            <a:xfrm>
              <a:off x="1907677" y="2697480"/>
              <a:ext cx="1216510" cy="22466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sp>
          <p:nvSpPr>
            <p:cNvPr id="35" name="文字方塊 34">
              <a:extLst>
                <a:ext uri="{FF2B5EF4-FFF2-40B4-BE49-F238E27FC236}">
                  <a16:creationId xmlns:a16="http://schemas.microsoft.com/office/drawing/2014/main" id="{9A440BEE-280E-4B23-9EF2-01153ECC15A2}"/>
                </a:ext>
              </a:extLst>
            </p:cNvPr>
            <p:cNvSpPr txBox="1"/>
            <p:nvPr/>
          </p:nvSpPr>
          <p:spPr>
            <a:xfrm rot="679328">
              <a:off x="2080295" y="2536874"/>
              <a:ext cx="572593" cy="338554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/>
            <a:p>
              <a:r>
                <a:rPr lang="en-US" altLang="zh-TW" sz="1600" dirty="0">
                  <a:solidFill>
                    <a:schemeClr val="accent3">
                      <a:lumMod val="7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h3(.)</a:t>
              </a:r>
              <a:endParaRPr lang="zh-TW" altLang="en-US" sz="1600" b="0" baseline="0" dirty="0">
                <a:solidFill>
                  <a:schemeClr val="accent3">
                    <a:lumMod val="7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</p:grpSp>
      <p:grpSp>
        <p:nvGrpSpPr>
          <p:cNvPr id="36" name="群組 35">
            <a:extLst>
              <a:ext uri="{FF2B5EF4-FFF2-40B4-BE49-F238E27FC236}">
                <a16:creationId xmlns:a16="http://schemas.microsoft.com/office/drawing/2014/main" id="{FEAF2300-93E4-4987-BC7D-0BD5021AC8AC}"/>
              </a:ext>
            </a:extLst>
          </p:cNvPr>
          <p:cNvGrpSpPr/>
          <p:nvPr/>
        </p:nvGrpSpPr>
        <p:grpSpPr>
          <a:xfrm rot="20387114">
            <a:off x="4422466" y="4875893"/>
            <a:ext cx="1932014" cy="1494601"/>
            <a:chOff x="1858277" y="2697480"/>
            <a:chExt cx="729998" cy="533387"/>
          </a:xfrm>
        </p:grpSpPr>
        <p:cxnSp>
          <p:nvCxnSpPr>
            <p:cNvPr id="37" name="直線單箭頭接點 36">
              <a:extLst>
                <a:ext uri="{FF2B5EF4-FFF2-40B4-BE49-F238E27FC236}">
                  <a16:creationId xmlns:a16="http://schemas.microsoft.com/office/drawing/2014/main" id="{41C39B63-81A3-4B68-98BA-D32B2E9B6FC6}"/>
                </a:ext>
              </a:extLst>
            </p:cNvPr>
            <p:cNvCxnSpPr>
              <a:cxnSpLocks/>
            </p:cNvCxnSpPr>
            <p:nvPr/>
          </p:nvCxnSpPr>
          <p:spPr>
            <a:xfrm>
              <a:off x="1907677" y="2697480"/>
              <a:ext cx="680598" cy="53338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38" name="文字方塊 37">
              <a:extLst>
                <a:ext uri="{FF2B5EF4-FFF2-40B4-BE49-F238E27FC236}">
                  <a16:creationId xmlns:a16="http://schemas.microsoft.com/office/drawing/2014/main" id="{36F6CB7E-3719-4BDC-B1F7-A0B1367BB477}"/>
                </a:ext>
              </a:extLst>
            </p:cNvPr>
            <p:cNvSpPr txBox="1"/>
            <p:nvPr/>
          </p:nvSpPr>
          <p:spPr>
            <a:xfrm rot="2329492">
              <a:off x="1858277" y="2849745"/>
              <a:ext cx="572593" cy="338554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/>
            <a:p>
              <a:r>
                <a:rPr lang="en-US" altLang="zh-TW" sz="1600" dirty="0">
                  <a:solidFill>
                    <a:srgbClr val="C00000"/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h4(.)</a:t>
              </a:r>
              <a:endParaRPr lang="zh-TW" altLang="en-US" sz="1600" b="0" baseline="0" dirty="0">
                <a:solidFill>
                  <a:srgbClr val="C00000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</p:grpSp>
      <p:sp>
        <p:nvSpPr>
          <p:cNvPr id="39" name="矩形 38">
            <a:extLst>
              <a:ext uri="{FF2B5EF4-FFF2-40B4-BE49-F238E27FC236}">
                <a16:creationId xmlns:a16="http://schemas.microsoft.com/office/drawing/2014/main" id="{AEC1494A-6CA4-4348-A6DE-BF5B043C68A3}"/>
              </a:ext>
            </a:extLst>
          </p:cNvPr>
          <p:cNvSpPr/>
          <p:nvPr/>
        </p:nvSpPr>
        <p:spPr>
          <a:xfrm>
            <a:off x="2991250" y="3299246"/>
            <a:ext cx="2710440" cy="11202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b="1" dirty="0"/>
              <a:t>RE = min{4,5} = 4</a:t>
            </a:r>
            <a:endParaRPr lang="zh-TW" altLang="en-US" b="1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3B2E29BC-4835-493C-8F48-7CFE7529ED8B}"/>
              </a:ext>
            </a:extLst>
          </p:cNvPr>
          <p:cNvSpPr/>
          <p:nvPr/>
        </p:nvSpPr>
        <p:spPr>
          <a:xfrm>
            <a:off x="5380167" y="1885498"/>
            <a:ext cx="1151421" cy="544344"/>
          </a:xfrm>
          <a:prstGeom prst="ellipse">
            <a:avLst/>
          </a:prstGeom>
          <a:noFill/>
          <a:ln w="762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橢圓 39">
            <a:extLst>
              <a:ext uri="{FF2B5EF4-FFF2-40B4-BE49-F238E27FC236}">
                <a16:creationId xmlns:a16="http://schemas.microsoft.com/office/drawing/2014/main" id="{155B08C4-51A2-45F1-A990-4E5CB35C5744}"/>
              </a:ext>
            </a:extLst>
          </p:cNvPr>
          <p:cNvSpPr/>
          <p:nvPr/>
        </p:nvSpPr>
        <p:spPr>
          <a:xfrm>
            <a:off x="6318053" y="5727267"/>
            <a:ext cx="1151421" cy="544344"/>
          </a:xfrm>
          <a:prstGeom prst="ellipse">
            <a:avLst/>
          </a:prstGeom>
          <a:noFill/>
          <a:ln w="762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93004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12" grpId="0" animBg="1"/>
      <p:bldP spid="4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FA3C38D-7F1F-4979-9C99-317BEFDE3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Network Measurement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B623BE6-89AD-470F-BFD6-C67E52B0B3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24744"/>
            <a:ext cx="8229600" cy="5328592"/>
          </a:xfrm>
        </p:spPr>
        <p:txBody>
          <a:bodyPr/>
          <a:lstStyle/>
          <a:p>
            <a:r>
              <a:rPr lang="en-US" altLang="zh-TW" dirty="0"/>
              <a:t>Foundation for network applications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9852745-7E4A-4DEE-A741-08A29C478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249D5-A457-40D1-9D22-46206593EEBB}" type="slidenum">
              <a:rPr lang="zh-TW" altLang="en-US" smtClean="0"/>
              <a:pPr/>
              <a:t>2</a:t>
            </a:fld>
            <a:endParaRPr lang="zh-TW" altLang="en-US"/>
          </a:p>
        </p:txBody>
      </p:sp>
      <p:cxnSp>
        <p:nvCxnSpPr>
          <p:cNvPr id="8" name="接點: 肘形 7">
            <a:extLst>
              <a:ext uri="{FF2B5EF4-FFF2-40B4-BE49-F238E27FC236}">
                <a16:creationId xmlns:a16="http://schemas.microsoft.com/office/drawing/2014/main" id="{720200E8-6F2C-4848-99D2-2F35A4E652CB}"/>
              </a:ext>
            </a:extLst>
          </p:cNvPr>
          <p:cNvCxnSpPr>
            <a:cxnSpLocks/>
          </p:cNvCxnSpPr>
          <p:nvPr/>
        </p:nvCxnSpPr>
        <p:spPr>
          <a:xfrm rot="10800000" flipV="1">
            <a:off x="2330508" y="2625670"/>
            <a:ext cx="1456635" cy="538798"/>
          </a:xfrm>
          <a:prstGeom prst="bentConnector2">
            <a:avLst/>
          </a:prstGeom>
          <a:ln w="57150">
            <a:solidFill>
              <a:schemeClr val="accent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AutoShape 2" descr="D:\master\second\%E7%95%A2%E6%A5%AD%E8%AB%96%E6%96%87\wade\slides\%E5%8F%A3%E8%A9%A6\picture\1645801600564.webp">
            <a:extLst>
              <a:ext uri="{FF2B5EF4-FFF2-40B4-BE49-F238E27FC236}">
                <a16:creationId xmlns:a16="http://schemas.microsoft.com/office/drawing/2014/main" id="{C51C2D9B-8A43-44FD-9D3A-76576277C75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26FDFC22-2D17-44FD-AEAF-ECB97A51AE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615" y="3199765"/>
            <a:ext cx="3263785" cy="199453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cxnSp>
        <p:nvCxnSpPr>
          <p:cNvPr id="15" name="接點: 肘形 14">
            <a:extLst>
              <a:ext uri="{FF2B5EF4-FFF2-40B4-BE49-F238E27FC236}">
                <a16:creationId xmlns:a16="http://schemas.microsoft.com/office/drawing/2014/main" id="{FB88D456-218A-4E20-9EAE-94E8B447B59E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5356858" y="2625671"/>
            <a:ext cx="1456635" cy="538798"/>
          </a:xfrm>
          <a:prstGeom prst="bentConnector2">
            <a:avLst/>
          </a:prstGeom>
          <a:ln w="57150">
            <a:solidFill>
              <a:schemeClr val="accent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圖片 15">
            <a:extLst>
              <a:ext uri="{FF2B5EF4-FFF2-40B4-BE49-F238E27FC236}">
                <a16:creationId xmlns:a16="http://schemas.microsoft.com/office/drawing/2014/main" id="{E9D544DA-A7A7-47E6-93F5-34AE478C58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9317" y="3199764"/>
            <a:ext cx="3548351" cy="199453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CDF20080-F4BB-487C-9A6D-36B5EE7CFE0F}"/>
              </a:ext>
            </a:extLst>
          </p:cNvPr>
          <p:cNvSpPr/>
          <p:nvPr/>
        </p:nvSpPr>
        <p:spPr>
          <a:xfrm>
            <a:off x="1366578" y="5194298"/>
            <a:ext cx="1927860" cy="53879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/>
              <a:t>Network Monitoring</a:t>
            </a:r>
            <a:endParaRPr lang="zh-TW" altLang="en-US" b="1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BAFA47F4-0B1F-48D5-A4F5-88A621541F25}"/>
              </a:ext>
            </a:extLst>
          </p:cNvPr>
          <p:cNvSpPr/>
          <p:nvPr/>
        </p:nvSpPr>
        <p:spPr>
          <a:xfrm>
            <a:off x="5844576" y="5194296"/>
            <a:ext cx="1927860" cy="53879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/>
              <a:t>Network Security</a:t>
            </a:r>
            <a:endParaRPr lang="zh-TW" altLang="en-US" b="1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177EE662-C265-466E-BEA5-48F8F88FACC5}"/>
              </a:ext>
            </a:extLst>
          </p:cNvPr>
          <p:cNvSpPr/>
          <p:nvPr/>
        </p:nvSpPr>
        <p:spPr>
          <a:xfrm>
            <a:off x="1669409" y="6186696"/>
            <a:ext cx="1322196" cy="35735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/>
              <a:t>Analysis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22" name="箭號: 向右 21">
            <a:extLst>
              <a:ext uri="{FF2B5EF4-FFF2-40B4-BE49-F238E27FC236}">
                <a16:creationId xmlns:a16="http://schemas.microsoft.com/office/drawing/2014/main" id="{D203FD78-7F8B-4FB2-88F0-D3E0479B550B}"/>
              </a:ext>
            </a:extLst>
          </p:cNvPr>
          <p:cNvSpPr/>
          <p:nvPr/>
        </p:nvSpPr>
        <p:spPr>
          <a:xfrm rot="5400000">
            <a:off x="2174296" y="5811318"/>
            <a:ext cx="312420" cy="2971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427797A7-1825-4C47-AA9A-762D5161A349}"/>
              </a:ext>
            </a:extLst>
          </p:cNvPr>
          <p:cNvSpPr/>
          <p:nvPr/>
        </p:nvSpPr>
        <p:spPr>
          <a:xfrm>
            <a:off x="6152397" y="6186696"/>
            <a:ext cx="1322196" cy="35735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/>
              <a:t>Defense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24" name="箭號: 向右 23">
            <a:extLst>
              <a:ext uri="{FF2B5EF4-FFF2-40B4-BE49-F238E27FC236}">
                <a16:creationId xmlns:a16="http://schemas.microsoft.com/office/drawing/2014/main" id="{B93119BC-D066-425F-9E1D-84E11EB592E0}"/>
              </a:ext>
            </a:extLst>
          </p:cNvPr>
          <p:cNvSpPr/>
          <p:nvPr/>
        </p:nvSpPr>
        <p:spPr>
          <a:xfrm rot="5400000">
            <a:off x="6657284" y="5811318"/>
            <a:ext cx="312420" cy="2971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D556A7A-88A4-406C-B5FC-F0E3E80709CB}"/>
              </a:ext>
            </a:extLst>
          </p:cNvPr>
          <p:cNvSpPr/>
          <p:nvPr/>
        </p:nvSpPr>
        <p:spPr>
          <a:xfrm>
            <a:off x="3413760" y="1822768"/>
            <a:ext cx="2316480" cy="822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/>
              <a:t>Network Measurement</a:t>
            </a:r>
            <a:endParaRPr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2257909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/>
      <p:bldP spid="18" grpId="0" animBg="1"/>
      <p:bldP spid="19" grpId="0" animBg="1"/>
      <p:bldP spid="20" grpId="0" animBg="1"/>
      <p:bldP spid="22" grpId="0" animBg="1"/>
      <p:bldP spid="23" grpId="0" animBg="1"/>
      <p:bldP spid="24" grpId="0" animBg="1"/>
      <p:bldP spid="6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4712EA1-6EDF-4329-9301-1FE734DC04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dirty="0"/>
              <a:t>Path Selection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2E4DAF0-6693-4057-8B88-F0581DB44C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Potential Routing Algorithms</a:t>
            </a:r>
          </a:p>
          <a:p>
            <a:pPr lvl="1"/>
            <a:r>
              <a:rPr lang="en-US" altLang="zh-TW" dirty="0"/>
              <a:t>Shortest path</a:t>
            </a:r>
          </a:p>
          <a:p>
            <a:pPr lvl="1"/>
            <a:r>
              <a:rPr lang="en-US" altLang="zh-TW" dirty="0"/>
              <a:t>Longest path</a:t>
            </a:r>
          </a:p>
          <a:p>
            <a:pPr lvl="1"/>
            <a:r>
              <a:rPr lang="en-US" altLang="zh-TW" b="1" dirty="0"/>
              <a:t>K-shortest path</a:t>
            </a:r>
            <a:endParaRPr lang="zh-TW" altLang="en-US" b="1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A8036BD-5196-46B0-B94D-36BCE9FBF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249D5-A457-40D1-9D22-46206593EEBB}" type="slidenum">
              <a:rPr lang="zh-TW" altLang="en-US" smtClean="0">
                <a:highlight>
                  <a:srgbClr val="00FFFF"/>
                </a:highlight>
              </a:rPr>
              <a:pPr/>
              <a:t>20</a:t>
            </a:fld>
            <a:endParaRPr lang="zh-TW" altLang="en-US">
              <a:highlight>
                <a:srgbClr val="00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452920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箭號: 向右 51">
            <a:extLst>
              <a:ext uri="{FF2B5EF4-FFF2-40B4-BE49-F238E27FC236}">
                <a16:creationId xmlns:a16="http://schemas.microsoft.com/office/drawing/2014/main" id="{1186270E-8BDF-4BC3-8386-AFA4C63E5A23}"/>
              </a:ext>
            </a:extLst>
          </p:cNvPr>
          <p:cNvSpPr/>
          <p:nvPr/>
        </p:nvSpPr>
        <p:spPr>
          <a:xfrm>
            <a:off x="5149323" y="4515131"/>
            <a:ext cx="1412089" cy="384349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50" name="箭號: 向右 49">
            <a:extLst>
              <a:ext uri="{FF2B5EF4-FFF2-40B4-BE49-F238E27FC236}">
                <a16:creationId xmlns:a16="http://schemas.microsoft.com/office/drawing/2014/main" id="{4F016974-212C-4CA5-B666-23D668644C35}"/>
              </a:ext>
            </a:extLst>
          </p:cNvPr>
          <p:cNvSpPr/>
          <p:nvPr/>
        </p:nvSpPr>
        <p:spPr>
          <a:xfrm>
            <a:off x="2615353" y="4471520"/>
            <a:ext cx="1412089" cy="384349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F0030B9D-6C86-41E8-B399-EB02A8190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Path Selection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7EBCBAA-8024-441A-9122-243CF0B6D7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24744"/>
            <a:ext cx="8229600" cy="5328592"/>
          </a:xfrm>
        </p:spPr>
        <p:txBody>
          <a:bodyPr/>
          <a:lstStyle/>
          <a:p>
            <a:r>
              <a:rPr lang="en-US" altLang="zh-TW" b="1" dirty="0"/>
              <a:t>Naïve way: Shortest Path</a:t>
            </a:r>
          </a:p>
          <a:p>
            <a:pPr lvl="1"/>
            <a:r>
              <a:rPr lang="en-US" altLang="zh-TW" dirty="0"/>
              <a:t>Every flow uses the same path</a:t>
            </a:r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b="1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FBD8CD4-24BD-4DD3-9A5B-7A04DB91D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249D5-A457-40D1-9D22-46206593EEBB}" type="slidenum">
              <a:rPr lang="zh-TW" altLang="en-US" smtClean="0"/>
              <a:pPr/>
              <a:t>21</a:t>
            </a:fld>
            <a:endParaRPr lang="zh-TW" altLang="en-US"/>
          </a:p>
        </p:txBody>
      </p:sp>
      <p:grpSp>
        <p:nvGrpSpPr>
          <p:cNvPr id="71" name="群組 70">
            <a:extLst>
              <a:ext uri="{FF2B5EF4-FFF2-40B4-BE49-F238E27FC236}">
                <a16:creationId xmlns:a16="http://schemas.microsoft.com/office/drawing/2014/main" id="{E1351A88-D7AF-4040-9263-9F402A99BBAD}"/>
              </a:ext>
            </a:extLst>
          </p:cNvPr>
          <p:cNvGrpSpPr/>
          <p:nvPr/>
        </p:nvGrpSpPr>
        <p:grpSpPr>
          <a:xfrm>
            <a:off x="1559711" y="2304926"/>
            <a:ext cx="6024578" cy="3581546"/>
            <a:chOff x="1559711" y="2304926"/>
            <a:chExt cx="6024578" cy="4213584"/>
          </a:xfrm>
        </p:grpSpPr>
        <p:pic>
          <p:nvPicPr>
            <p:cNvPr id="5" name="圖形 4" descr="伺服器">
              <a:extLst>
                <a:ext uri="{FF2B5EF4-FFF2-40B4-BE49-F238E27FC236}">
                  <a16:creationId xmlns:a16="http://schemas.microsoft.com/office/drawing/2014/main" id="{08A52F54-33F7-4F5B-BBBA-74020F88F1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559711" y="4358754"/>
              <a:ext cx="914400" cy="914400"/>
            </a:xfrm>
            <a:prstGeom prst="rect">
              <a:avLst/>
            </a:prstGeom>
          </p:spPr>
        </p:pic>
        <p:pic>
          <p:nvPicPr>
            <p:cNvPr id="6" name="圖形 5" descr="伺服器">
              <a:extLst>
                <a:ext uri="{FF2B5EF4-FFF2-40B4-BE49-F238E27FC236}">
                  <a16:creationId xmlns:a16="http://schemas.microsoft.com/office/drawing/2014/main" id="{AFF29824-1D24-48B7-95F0-F9B50F17D66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114800" y="4358754"/>
              <a:ext cx="914400" cy="914400"/>
            </a:xfrm>
            <a:prstGeom prst="rect">
              <a:avLst/>
            </a:prstGeom>
          </p:spPr>
        </p:pic>
        <p:pic>
          <p:nvPicPr>
            <p:cNvPr id="7" name="圖形 6" descr="伺服器">
              <a:extLst>
                <a:ext uri="{FF2B5EF4-FFF2-40B4-BE49-F238E27FC236}">
                  <a16:creationId xmlns:a16="http://schemas.microsoft.com/office/drawing/2014/main" id="{F234B684-2335-4509-8165-5BB61C3933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669889" y="4358754"/>
              <a:ext cx="914400" cy="914400"/>
            </a:xfrm>
            <a:prstGeom prst="rect">
              <a:avLst/>
            </a:prstGeom>
          </p:spPr>
        </p:pic>
        <p:pic>
          <p:nvPicPr>
            <p:cNvPr id="8" name="圖形 7" descr="伺服器">
              <a:extLst>
                <a:ext uri="{FF2B5EF4-FFF2-40B4-BE49-F238E27FC236}">
                  <a16:creationId xmlns:a16="http://schemas.microsoft.com/office/drawing/2014/main" id="{3C3B7FB1-3CCA-4507-B253-EFFD45E2FB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355205" y="2304926"/>
              <a:ext cx="914400" cy="914400"/>
            </a:xfrm>
            <a:prstGeom prst="rect">
              <a:avLst/>
            </a:prstGeom>
          </p:spPr>
        </p:pic>
        <p:pic>
          <p:nvPicPr>
            <p:cNvPr id="9" name="圖形 8" descr="伺服器">
              <a:extLst>
                <a:ext uri="{FF2B5EF4-FFF2-40B4-BE49-F238E27FC236}">
                  <a16:creationId xmlns:a16="http://schemas.microsoft.com/office/drawing/2014/main" id="{B83825A8-68C1-49CC-A5E5-E6E7D62DC74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269605" y="2304926"/>
              <a:ext cx="914400" cy="914400"/>
            </a:xfrm>
            <a:prstGeom prst="rect">
              <a:avLst/>
            </a:prstGeom>
          </p:spPr>
        </p:pic>
        <p:pic>
          <p:nvPicPr>
            <p:cNvPr id="10" name="圖形 9" descr="伺服器">
              <a:extLst>
                <a:ext uri="{FF2B5EF4-FFF2-40B4-BE49-F238E27FC236}">
                  <a16:creationId xmlns:a16="http://schemas.microsoft.com/office/drawing/2014/main" id="{4F03711E-CC3A-4FF8-BC65-0AB0767E642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029200" y="2304926"/>
              <a:ext cx="914400" cy="914400"/>
            </a:xfrm>
            <a:prstGeom prst="rect">
              <a:avLst/>
            </a:prstGeom>
          </p:spPr>
        </p:pic>
        <p:pic>
          <p:nvPicPr>
            <p:cNvPr id="11" name="圖形 10" descr="伺服器">
              <a:extLst>
                <a:ext uri="{FF2B5EF4-FFF2-40B4-BE49-F238E27FC236}">
                  <a16:creationId xmlns:a16="http://schemas.microsoft.com/office/drawing/2014/main" id="{ED1F35B3-A5AA-4967-827D-54462CF1D9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943600" y="2304926"/>
              <a:ext cx="914400" cy="914400"/>
            </a:xfrm>
            <a:prstGeom prst="rect">
              <a:avLst/>
            </a:prstGeom>
          </p:spPr>
        </p:pic>
        <p:cxnSp>
          <p:nvCxnSpPr>
            <p:cNvPr id="13" name="直線接點 12">
              <a:extLst>
                <a:ext uri="{FF2B5EF4-FFF2-40B4-BE49-F238E27FC236}">
                  <a16:creationId xmlns:a16="http://schemas.microsoft.com/office/drawing/2014/main" id="{E7C19740-2C9F-49A1-8171-DC2D3B6B90A7}"/>
                </a:ext>
              </a:extLst>
            </p:cNvPr>
            <p:cNvCxnSpPr>
              <a:cxnSpLocks/>
              <a:stCxn id="5" idx="0"/>
            </p:cNvCxnSpPr>
            <p:nvPr/>
          </p:nvCxnSpPr>
          <p:spPr>
            <a:xfrm flipV="1">
              <a:off x="2016911" y="3219326"/>
              <a:ext cx="795494" cy="1139428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接點 18">
              <a:extLst>
                <a:ext uri="{FF2B5EF4-FFF2-40B4-BE49-F238E27FC236}">
                  <a16:creationId xmlns:a16="http://schemas.microsoft.com/office/drawing/2014/main" id="{4F28F230-CD33-4098-966B-C8B0A407F440}"/>
                </a:ext>
              </a:extLst>
            </p:cNvPr>
            <p:cNvCxnSpPr>
              <a:cxnSpLocks/>
              <a:endCxn id="9" idx="2"/>
            </p:cNvCxnSpPr>
            <p:nvPr/>
          </p:nvCxnSpPr>
          <p:spPr>
            <a:xfrm>
              <a:off x="2812405" y="3219325"/>
              <a:ext cx="914400" cy="1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接點 25">
              <a:extLst>
                <a:ext uri="{FF2B5EF4-FFF2-40B4-BE49-F238E27FC236}">
                  <a16:creationId xmlns:a16="http://schemas.microsoft.com/office/drawing/2014/main" id="{99FA58DD-6975-427E-A492-753A2A5DCDEA}"/>
                </a:ext>
              </a:extLst>
            </p:cNvPr>
            <p:cNvCxnSpPr>
              <a:cxnSpLocks/>
              <a:stCxn id="5" idx="3"/>
              <a:endCxn id="6" idx="1"/>
            </p:cNvCxnSpPr>
            <p:nvPr/>
          </p:nvCxnSpPr>
          <p:spPr>
            <a:xfrm>
              <a:off x="2474111" y="4815954"/>
              <a:ext cx="1640689" cy="0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線接點 31">
              <a:extLst>
                <a:ext uri="{FF2B5EF4-FFF2-40B4-BE49-F238E27FC236}">
                  <a16:creationId xmlns:a16="http://schemas.microsoft.com/office/drawing/2014/main" id="{D1173B40-DE37-4583-838D-FCC205354895}"/>
                </a:ext>
              </a:extLst>
            </p:cNvPr>
            <p:cNvCxnSpPr>
              <a:cxnSpLocks/>
              <a:stCxn id="6" idx="0"/>
            </p:cNvCxnSpPr>
            <p:nvPr/>
          </p:nvCxnSpPr>
          <p:spPr>
            <a:xfrm flipH="1" flipV="1">
              <a:off x="2829152" y="3219325"/>
              <a:ext cx="1742848" cy="1139429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線接點 34">
              <a:extLst>
                <a:ext uri="{FF2B5EF4-FFF2-40B4-BE49-F238E27FC236}">
                  <a16:creationId xmlns:a16="http://schemas.microsoft.com/office/drawing/2014/main" id="{0C946844-601E-4B42-9BB7-EE4D5ACF36B1}"/>
                </a:ext>
              </a:extLst>
            </p:cNvPr>
            <p:cNvCxnSpPr>
              <a:cxnSpLocks/>
              <a:stCxn id="7" idx="0"/>
              <a:endCxn id="11" idx="2"/>
            </p:cNvCxnSpPr>
            <p:nvPr/>
          </p:nvCxnSpPr>
          <p:spPr>
            <a:xfrm flipH="1" flipV="1">
              <a:off x="6400800" y="3219326"/>
              <a:ext cx="726289" cy="1139428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接點 41">
              <a:extLst>
                <a:ext uri="{FF2B5EF4-FFF2-40B4-BE49-F238E27FC236}">
                  <a16:creationId xmlns:a16="http://schemas.microsoft.com/office/drawing/2014/main" id="{BEB23BFA-C14A-44F5-9969-51AE1E459EB9}"/>
                </a:ext>
              </a:extLst>
            </p:cNvPr>
            <p:cNvCxnSpPr>
              <a:cxnSpLocks/>
              <a:stCxn id="10" idx="2"/>
              <a:endCxn id="11" idx="2"/>
            </p:cNvCxnSpPr>
            <p:nvPr/>
          </p:nvCxnSpPr>
          <p:spPr>
            <a:xfrm>
              <a:off x="5486400" y="3219326"/>
              <a:ext cx="914400" cy="0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線接點 44">
              <a:extLst>
                <a:ext uri="{FF2B5EF4-FFF2-40B4-BE49-F238E27FC236}">
                  <a16:creationId xmlns:a16="http://schemas.microsoft.com/office/drawing/2014/main" id="{DB00867E-1FE2-47A1-BF02-0E18C36A6BE2}"/>
                </a:ext>
              </a:extLst>
            </p:cNvPr>
            <p:cNvCxnSpPr>
              <a:cxnSpLocks/>
              <a:stCxn id="5" idx="0"/>
              <a:endCxn id="10" idx="2"/>
            </p:cNvCxnSpPr>
            <p:nvPr/>
          </p:nvCxnSpPr>
          <p:spPr>
            <a:xfrm flipV="1">
              <a:off x="2016911" y="3219326"/>
              <a:ext cx="3469489" cy="1139428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線接點 47">
              <a:extLst>
                <a:ext uri="{FF2B5EF4-FFF2-40B4-BE49-F238E27FC236}">
                  <a16:creationId xmlns:a16="http://schemas.microsoft.com/office/drawing/2014/main" id="{7179ED7C-B918-4D04-AF11-2D9E8267FE2E}"/>
                </a:ext>
              </a:extLst>
            </p:cNvPr>
            <p:cNvCxnSpPr>
              <a:cxnSpLocks/>
              <a:stCxn id="6" idx="3"/>
              <a:endCxn id="7" idx="1"/>
            </p:cNvCxnSpPr>
            <p:nvPr/>
          </p:nvCxnSpPr>
          <p:spPr>
            <a:xfrm>
              <a:off x="5029200" y="4815954"/>
              <a:ext cx="1640689" cy="0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線接點 50">
              <a:extLst>
                <a:ext uri="{FF2B5EF4-FFF2-40B4-BE49-F238E27FC236}">
                  <a16:creationId xmlns:a16="http://schemas.microsoft.com/office/drawing/2014/main" id="{60A80400-B18E-48C0-8919-F8A030C6F204}"/>
                </a:ext>
              </a:extLst>
            </p:cNvPr>
            <p:cNvCxnSpPr>
              <a:cxnSpLocks/>
              <a:stCxn id="6" idx="0"/>
              <a:endCxn id="11" idx="2"/>
            </p:cNvCxnSpPr>
            <p:nvPr/>
          </p:nvCxnSpPr>
          <p:spPr>
            <a:xfrm flipV="1">
              <a:off x="4572000" y="3219326"/>
              <a:ext cx="1828800" cy="1139428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線接點 54">
              <a:extLst>
                <a:ext uri="{FF2B5EF4-FFF2-40B4-BE49-F238E27FC236}">
                  <a16:creationId xmlns:a16="http://schemas.microsoft.com/office/drawing/2014/main" id="{5932C678-CF63-4DBA-B840-CF517CEC1748}"/>
                </a:ext>
              </a:extLst>
            </p:cNvPr>
            <p:cNvCxnSpPr>
              <a:cxnSpLocks/>
              <a:stCxn id="7" idx="0"/>
              <a:endCxn id="9" idx="2"/>
            </p:cNvCxnSpPr>
            <p:nvPr/>
          </p:nvCxnSpPr>
          <p:spPr>
            <a:xfrm flipH="1" flipV="1">
              <a:off x="3726805" y="3219326"/>
              <a:ext cx="3400284" cy="1139428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62" name="圖形 61" descr="電腦">
              <a:extLst>
                <a:ext uri="{FF2B5EF4-FFF2-40B4-BE49-F238E27FC236}">
                  <a16:creationId xmlns:a16="http://schemas.microsoft.com/office/drawing/2014/main" id="{4F362782-555B-4A24-A77E-3D56B786B9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559711" y="5604110"/>
              <a:ext cx="914400" cy="914400"/>
            </a:xfrm>
            <a:prstGeom prst="rect">
              <a:avLst/>
            </a:prstGeom>
          </p:spPr>
        </p:pic>
        <p:pic>
          <p:nvPicPr>
            <p:cNvPr id="63" name="圖形 62" descr="電腦">
              <a:extLst>
                <a:ext uri="{FF2B5EF4-FFF2-40B4-BE49-F238E27FC236}">
                  <a16:creationId xmlns:a16="http://schemas.microsoft.com/office/drawing/2014/main" id="{83AB983C-0ADD-4546-9630-FDB2F947039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669889" y="5604110"/>
              <a:ext cx="914400" cy="914400"/>
            </a:xfrm>
            <a:prstGeom prst="rect">
              <a:avLst/>
            </a:prstGeom>
          </p:spPr>
        </p:pic>
        <p:cxnSp>
          <p:nvCxnSpPr>
            <p:cNvPr id="65" name="直線接點 64">
              <a:extLst>
                <a:ext uri="{FF2B5EF4-FFF2-40B4-BE49-F238E27FC236}">
                  <a16:creationId xmlns:a16="http://schemas.microsoft.com/office/drawing/2014/main" id="{FC523F7D-4F33-4A6E-9AA7-AA87B498A2AA}"/>
                </a:ext>
              </a:extLst>
            </p:cNvPr>
            <p:cNvCxnSpPr>
              <a:cxnSpLocks/>
              <a:stCxn id="5" idx="2"/>
              <a:endCxn id="62" idx="0"/>
            </p:cNvCxnSpPr>
            <p:nvPr/>
          </p:nvCxnSpPr>
          <p:spPr>
            <a:xfrm>
              <a:off x="2016911" y="5273154"/>
              <a:ext cx="0" cy="330956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線接點 67">
              <a:extLst>
                <a:ext uri="{FF2B5EF4-FFF2-40B4-BE49-F238E27FC236}">
                  <a16:creationId xmlns:a16="http://schemas.microsoft.com/office/drawing/2014/main" id="{1D0E4175-DBB5-4742-861A-11C15008318D}"/>
                </a:ext>
              </a:extLst>
            </p:cNvPr>
            <p:cNvCxnSpPr>
              <a:cxnSpLocks/>
              <a:stCxn id="7" idx="2"/>
              <a:endCxn id="63" idx="0"/>
            </p:cNvCxnSpPr>
            <p:nvPr/>
          </p:nvCxnSpPr>
          <p:spPr>
            <a:xfrm>
              <a:off x="7127089" y="5273154"/>
              <a:ext cx="0" cy="330956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3F2C3921-C00C-4C9B-B65D-071645B6067E}"/>
              </a:ext>
            </a:extLst>
          </p:cNvPr>
          <p:cNvSpPr txBox="1"/>
          <p:nvPr/>
        </p:nvSpPr>
        <p:spPr>
          <a:xfrm>
            <a:off x="1742073" y="4102720"/>
            <a:ext cx="642149" cy="497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200" dirty="0"/>
              <a:t>S1</a:t>
            </a:r>
            <a:endParaRPr lang="zh-TW" altLang="en-US" sz="3200" dirty="0"/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EA8AC11E-32B8-46AF-ACAD-9DAF7B57F257}"/>
              </a:ext>
            </a:extLst>
          </p:cNvPr>
          <p:cNvSpPr txBox="1"/>
          <p:nvPr/>
        </p:nvSpPr>
        <p:spPr>
          <a:xfrm>
            <a:off x="4281514" y="4079659"/>
            <a:ext cx="642149" cy="497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200" dirty="0"/>
              <a:t>S2</a:t>
            </a:r>
            <a:endParaRPr lang="zh-TW" altLang="en-US" sz="3200" dirty="0"/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20B4929F-D7C4-4DB6-943C-54BE8068D499}"/>
              </a:ext>
            </a:extLst>
          </p:cNvPr>
          <p:cNvSpPr txBox="1"/>
          <p:nvPr/>
        </p:nvSpPr>
        <p:spPr>
          <a:xfrm>
            <a:off x="6838957" y="4079523"/>
            <a:ext cx="642149" cy="497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200" dirty="0"/>
              <a:t>S3</a:t>
            </a:r>
            <a:endParaRPr lang="zh-TW" altLang="en-US" sz="3200" dirty="0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C2C6BF89-4CB6-404B-97A5-D3DF2B1BF0AC}"/>
              </a:ext>
            </a:extLst>
          </p:cNvPr>
          <p:cNvSpPr txBox="1"/>
          <p:nvPr/>
        </p:nvSpPr>
        <p:spPr>
          <a:xfrm>
            <a:off x="7053655" y="2360895"/>
            <a:ext cx="1729961" cy="707886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TW" sz="2000" dirty="0"/>
              <a:t>Set of switch</a:t>
            </a:r>
          </a:p>
          <a:p>
            <a:r>
              <a:rPr lang="en-US" altLang="zh-TW" sz="2000" dirty="0"/>
              <a:t>={s1,s2,s3}</a:t>
            </a:r>
            <a:endParaRPr lang="zh-TW" altLang="en-US" sz="2000" dirty="0"/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9447CED9-86DC-4B11-AFAC-C47A27AFE520}"/>
              </a:ext>
            </a:extLst>
          </p:cNvPr>
          <p:cNvSpPr txBox="1"/>
          <p:nvPr/>
        </p:nvSpPr>
        <p:spPr>
          <a:xfrm>
            <a:off x="2525933" y="2405950"/>
            <a:ext cx="642149" cy="497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200" dirty="0"/>
              <a:t>S4</a:t>
            </a:r>
            <a:endParaRPr lang="zh-TW" altLang="en-US" sz="3200" dirty="0"/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EBF3F0EB-7772-4618-86B6-F730D708C462}"/>
              </a:ext>
            </a:extLst>
          </p:cNvPr>
          <p:cNvSpPr txBox="1"/>
          <p:nvPr/>
        </p:nvSpPr>
        <p:spPr>
          <a:xfrm>
            <a:off x="3442387" y="2405949"/>
            <a:ext cx="642149" cy="497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200" dirty="0"/>
              <a:t>S5</a:t>
            </a:r>
            <a:endParaRPr lang="zh-TW" altLang="en-US" sz="3200" dirty="0"/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ADE37543-F705-4D52-9967-738049818B8F}"/>
              </a:ext>
            </a:extLst>
          </p:cNvPr>
          <p:cNvSpPr txBox="1"/>
          <p:nvPr/>
        </p:nvSpPr>
        <p:spPr>
          <a:xfrm>
            <a:off x="5207572" y="2405949"/>
            <a:ext cx="642149" cy="497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200" dirty="0"/>
              <a:t>S6</a:t>
            </a:r>
            <a:endParaRPr lang="zh-TW" altLang="en-US" sz="3200" dirty="0"/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66F9C5DD-F61A-48A1-8D8E-C02DD3611284}"/>
              </a:ext>
            </a:extLst>
          </p:cNvPr>
          <p:cNvSpPr txBox="1"/>
          <p:nvPr/>
        </p:nvSpPr>
        <p:spPr>
          <a:xfrm>
            <a:off x="6121972" y="2405949"/>
            <a:ext cx="642149" cy="497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200" dirty="0"/>
              <a:t>S7</a:t>
            </a:r>
            <a:endParaRPr lang="zh-TW" altLang="en-US" sz="3200" dirty="0"/>
          </a:p>
        </p:txBody>
      </p:sp>
      <p:sp>
        <p:nvSpPr>
          <p:cNvPr id="44" name="箭號: 向右 43">
            <a:extLst>
              <a:ext uri="{FF2B5EF4-FFF2-40B4-BE49-F238E27FC236}">
                <a16:creationId xmlns:a16="http://schemas.microsoft.com/office/drawing/2014/main" id="{D3FDDE47-CD76-4B6B-8FEE-38EA4A42DA01}"/>
              </a:ext>
            </a:extLst>
          </p:cNvPr>
          <p:cNvSpPr/>
          <p:nvPr/>
        </p:nvSpPr>
        <p:spPr>
          <a:xfrm>
            <a:off x="2615649" y="4248002"/>
            <a:ext cx="1412089" cy="384349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6" name="箭號: 向右 45">
            <a:extLst>
              <a:ext uri="{FF2B5EF4-FFF2-40B4-BE49-F238E27FC236}">
                <a16:creationId xmlns:a16="http://schemas.microsoft.com/office/drawing/2014/main" id="{FDBEC801-7F4D-4363-B64E-4748B4592682}"/>
              </a:ext>
            </a:extLst>
          </p:cNvPr>
          <p:cNvSpPr/>
          <p:nvPr/>
        </p:nvSpPr>
        <p:spPr>
          <a:xfrm>
            <a:off x="5149322" y="4285430"/>
            <a:ext cx="1412089" cy="384349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7" name="箭號: 向右 46">
            <a:extLst>
              <a:ext uri="{FF2B5EF4-FFF2-40B4-BE49-F238E27FC236}">
                <a16:creationId xmlns:a16="http://schemas.microsoft.com/office/drawing/2014/main" id="{21F62712-8772-4A4E-AE95-C7516F232230}"/>
              </a:ext>
            </a:extLst>
          </p:cNvPr>
          <p:cNvSpPr/>
          <p:nvPr/>
        </p:nvSpPr>
        <p:spPr>
          <a:xfrm>
            <a:off x="2615649" y="4026385"/>
            <a:ext cx="1412089" cy="384349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9" name="箭號: 向右 48">
            <a:extLst>
              <a:ext uri="{FF2B5EF4-FFF2-40B4-BE49-F238E27FC236}">
                <a16:creationId xmlns:a16="http://schemas.microsoft.com/office/drawing/2014/main" id="{C8E3219B-9F74-401E-B6C5-6F8E4CBAEE39}"/>
              </a:ext>
            </a:extLst>
          </p:cNvPr>
          <p:cNvSpPr/>
          <p:nvPr/>
        </p:nvSpPr>
        <p:spPr>
          <a:xfrm>
            <a:off x="5149323" y="4054951"/>
            <a:ext cx="1412089" cy="384349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53" name="文字方塊 52">
            <a:extLst>
              <a:ext uri="{FF2B5EF4-FFF2-40B4-BE49-F238E27FC236}">
                <a16:creationId xmlns:a16="http://schemas.microsoft.com/office/drawing/2014/main" id="{8010E9D8-1845-4191-BEF3-0ABD8B48295E}"/>
              </a:ext>
            </a:extLst>
          </p:cNvPr>
          <p:cNvSpPr txBox="1"/>
          <p:nvPr/>
        </p:nvSpPr>
        <p:spPr>
          <a:xfrm>
            <a:off x="7053089" y="3123437"/>
            <a:ext cx="1729961" cy="707886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TW" sz="2000" dirty="0"/>
              <a:t>Set of switch</a:t>
            </a:r>
          </a:p>
          <a:p>
            <a:r>
              <a:rPr lang="en-US" altLang="zh-TW" sz="2000" dirty="0"/>
              <a:t>={s1,s2,s3}</a:t>
            </a:r>
            <a:endParaRPr lang="zh-TW" altLang="en-US" sz="2000" dirty="0"/>
          </a:p>
        </p:txBody>
      </p:sp>
      <p:sp>
        <p:nvSpPr>
          <p:cNvPr id="54" name="文字方塊 53">
            <a:extLst>
              <a:ext uri="{FF2B5EF4-FFF2-40B4-BE49-F238E27FC236}">
                <a16:creationId xmlns:a16="http://schemas.microsoft.com/office/drawing/2014/main" id="{521608F0-22E2-4463-B3CE-E0FE11E9B4E0}"/>
              </a:ext>
            </a:extLst>
          </p:cNvPr>
          <p:cNvSpPr txBox="1"/>
          <p:nvPr/>
        </p:nvSpPr>
        <p:spPr>
          <a:xfrm>
            <a:off x="7053088" y="1602731"/>
            <a:ext cx="1729961" cy="70788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TW" sz="2000" dirty="0"/>
              <a:t>Set of switch</a:t>
            </a:r>
          </a:p>
          <a:p>
            <a:r>
              <a:rPr lang="en-US" altLang="zh-TW" sz="2000" dirty="0"/>
              <a:t>={s1,s2,s3}</a:t>
            </a:r>
            <a:endParaRPr lang="zh-TW" altLang="en-US" sz="2000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BBEFB67-5C7E-3143-AFB7-F7F2CED2E780}"/>
              </a:ext>
            </a:extLst>
          </p:cNvPr>
          <p:cNvSpPr txBox="1"/>
          <p:nvPr/>
        </p:nvSpPr>
        <p:spPr>
          <a:xfrm>
            <a:off x="1294764" y="6013701"/>
            <a:ext cx="632523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ctr"/>
            <a:r>
              <a:rPr lang="en-US" altLang="zh-TW" sz="2400" dirty="0">
                <a:solidFill>
                  <a:schemeClr val="accent3">
                    <a:lumMod val="75000"/>
                  </a:schemeClr>
                </a:solidFill>
              </a:rPr>
              <a:t>Switch congestion </a:t>
            </a:r>
            <a:r>
              <a:rPr lang="en-US" altLang="zh-TW" sz="2400" dirty="0">
                <a:solidFill>
                  <a:schemeClr val="accent3">
                    <a:lumMod val="75000"/>
                  </a:schemeClr>
                </a:solidFill>
                <a:sym typeface="Wingdings" pitchFamily="2" charset="2"/>
              </a:rPr>
              <a:t></a:t>
            </a:r>
            <a:r>
              <a:rPr lang="en-US" altLang="zh-TW" sz="2400" dirty="0">
                <a:solidFill>
                  <a:schemeClr val="accent3">
                    <a:lumMod val="75000"/>
                  </a:schemeClr>
                </a:solidFill>
              </a:rPr>
              <a:t> monitoring errors</a:t>
            </a:r>
          </a:p>
        </p:txBody>
      </p:sp>
    </p:spTree>
    <p:extLst>
      <p:ext uri="{BB962C8B-B14F-4D97-AF65-F5344CB8AC3E}">
        <p14:creationId xmlns:p14="http://schemas.microsoft.com/office/powerpoint/2010/main" val="326524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50" grpId="0" animBg="1"/>
      <p:bldP spid="18" grpId="0" animBg="1"/>
      <p:bldP spid="44" grpId="0" animBg="1"/>
      <p:bldP spid="46" grpId="0" animBg="1"/>
      <p:bldP spid="47" grpId="0" animBg="1"/>
      <p:bldP spid="49" grpId="0" animBg="1"/>
      <p:bldP spid="53" grpId="0" animBg="1"/>
      <p:bldP spid="5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39E99CE-F262-461A-BDF3-8F0116BCD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Path Selection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BA3F44E-0EDD-4417-872C-56518968B6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 dirty="0"/>
              <a:t>Naïve way: Longest Path</a:t>
            </a:r>
          </a:p>
          <a:p>
            <a:pPr lvl="1"/>
            <a:r>
              <a:rPr lang="en-US" altLang="zh-TW" dirty="0"/>
              <a:t>Go through too many switches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0640622-90BC-4BA5-A204-6F27926DE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249D5-A457-40D1-9D22-46206593EEBB}" type="slidenum">
              <a:rPr lang="zh-TW" altLang="en-US" smtClean="0"/>
              <a:pPr/>
              <a:t>22</a:t>
            </a:fld>
            <a:endParaRPr lang="zh-TW" altLang="en-US"/>
          </a:p>
        </p:txBody>
      </p:sp>
      <p:pic>
        <p:nvPicPr>
          <p:cNvPr id="5" name="圖形 4" descr="伺服器">
            <a:extLst>
              <a:ext uri="{FF2B5EF4-FFF2-40B4-BE49-F238E27FC236}">
                <a16:creationId xmlns:a16="http://schemas.microsoft.com/office/drawing/2014/main" id="{1AEA0A63-2515-4067-939F-81C72CAD30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12726" y="3215519"/>
            <a:ext cx="730418" cy="826728"/>
          </a:xfrm>
          <a:prstGeom prst="rect">
            <a:avLst/>
          </a:prstGeom>
        </p:spPr>
      </p:pic>
      <p:pic>
        <p:nvPicPr>
          <p:cNvPr id="6" name="圖形 5" descr="伺服器">
            <a:extLst>
              <a:ext uri="{FF2B5EF4-FFF2-40B4-BE49-F238E27FC236}">
                <a16:creationId xmlns:a16="http://schemas.microsoft.com/office/drawing/2014/main" id="{DB91B13D-65BF-4192-9BAA-452709FC7E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00701" y="3196600"/>
            <a:ext cx="730418" cy="826728"/>
          </a:xfrm>
          <a:prstGeom prst="rect">
            <a:avLst/>
          </a:prstGeom>
        </p:spPr>
      </p:pic>
      <p:pic>
        <p:nvPicPr>
          <p:cNvPr id="7" name="圖形 6" descr="伺服器">
            <a:extLst>
              <a:ext uri="{FF2B5EF4-FFF2-40B4-BE49-F238E27FC236}">
                <a16:creationId xmlns:a16="http://schemas.microsoft.com/office/drawing/2014/main" id="{073C17C2-429B-4FCE-B898-75CFC5D78C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91247" y="3215519"/>
            <a:ext cx="730418" cy="826728"/>
          </a:xfrm>
          <a:prstGeom prst="rect">
            <a:avLst/>
          </a:prstGeom>
        </p:spPr>
      </p:pic>
      <p:pic>
        <p:nvPicPr>
          <p:cNvPr id="8" name="圖形 7" descr="伺服器">
            <a:extLst>
              <a:ext uri="{FF2B5EF4-FFF2-40B4-BE49-F238E27FC236}">
                <a16:creationId xmlns:a16="http://schemas.microsoft.com/office/drawing/2014/main" id="{4325974D-0F84-4BFB-B60C-7A1FF9A846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06095" y="2304333"/>
            <a:ext cx="730418" cy="826728"/>
          </a:xfrm>
          <a:prstGeom prst="rect">
            <a:avLst/>
          </a:prstGeom>
        </p:spPr>
      </p:pic>
      <p:pic>
        <p:nvPicPr>
          <p:cNvPr id="9" name="圖形 8" descr="伺服器">
            <a:extLst>
              <a:ext uri="{FF2B5EF4-FFF2-40B4-BE49-F238E27FC236}">
                <a16:creationId xmlns:a16="http://schemas.microsoft.com/office/drawing/2014/main" id="{9C5951D0-F9BF-476F-80C9-6694CDA2D0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06095" y="4126706"/>
            <a:ext cx="730418" cy="826728"/>
          </a:xfrm>
          <a:prstGeom prst="rect">
            <a:avLst/>
          </a:prstGeom>
        </p:spPr>
      </p:pic>
      <p:pic>
        <p:nvPicPr>
          <p:cNvPr id="10" name="圖形 9" descr="伺服器">
            <a:extLst>
              <a:ext uri="{FF2B5EF4-FFF2-40B4-BE49-F238E27FC236}">
                <a16:creationId xmlns:a16="http://schemas.microsoft.com/office/drawing/2014/main" id="{2512D12C-E65E-42A7-BB0E-532CE8451C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76400" y="2304333"/>
            <a:ext cx="730418" cy="826728"/>
          </a:xfrm>
          <a:prstGeom prst="rect">
            <a:avLst/>
          </a:prstGeom>
        </p:spPr>
      </p:pic>
      <p:pic>
        <p:nvPicPr>
          <p:cNvPr id="11" name="圖形 10" descr="伺服器">
            <a:extLst>
              <a:ext uri="{FF2B5EF4-FFF2-40B4-BE49-F238E27FC236}">
                <a16:creationId xmlns:a16="http://schemas.microsoft.com/office/drawing/2014/main" id="{7B42ACC2-F408-4EC4-8C55-0B7139B8B6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76400" y="4127677"/>
            <a:ext cx="730418" cy="826728"/>
          </a:xfrm>
          <a:prstGeom prst="rect">
            <a:avLst/>
          </a:prstGeom>
        </p:spPr>
      </p:pic>
      <p:cxnSp>
        <p:nvCxnSpPr>
          <p:cNvPr id="18" name="直線接點 17">
            <a:extLst>
              <a:ext uri="{FF2B5EF4-FFF2-40B4-BE49-F238E27FC236}">
                <a16:creationId xmlns:a16="http://schemas.microsoft.com/office/drawing/2014/main" id="{7D7D4A8F-D0B4-4D7C-9447-4CC644DF7FF0}"/>
              </a:ext>
            </a:extLst>
          </p:cNvPr>
          <p:cNvCxnSpPr>
            <a:cxnSpLocks/>
            <a:stCxn id="5" idx="2"/>
            <a:endCxn id="11" idx="1"/>
          </p:cNvCxnSpPr>
          <p:nvPr/>
        </p:nvCxnSpPr>
        <p:spPr>
          <a:xfrm>
            <a:off x="2477935" y="4042247"/>
            <a:ext cx="998465" cy="498794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B7120353-DDB8-430A-963C-416D03147E08}"/>
              </a:ext>
            </a:extLst>
          </p:cNvPr>
          <p:cNvCxnSpPr>
            <a:cxnSpLocks/>
            <a:stCxn id="10" idx="1"/>
            <a:endCxn id="5" idx="0"/>
          </p:cNvCxnSpPr>
          <p:nvPr/>
        </p:nvCxnSpPr>
        <p:spPr>
          <a:xfrm flipH="1">
            <a:off x="2477935" y="2717697"/>
            <a:ext cx="998465" cy="497822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直線接點 22">
            <a:extLst>
              <a:ext uri="{FF2B5EF4-FFF2-40B4-BE49-F238E27FC236}">
                <a16:creationId xmlns:a16="http://schemas.microsoft.com/office/drawing/2014/main" id="{73AB5FDE-9FEB-484E-8FEF-5E10A9CB4598}"/>
              </a:ext>
            </a:extLst>
          </p:cNvPr>
          <p:cNvCxnSpPr>
            <a:cxnSpLocks/>
            <a:stCxn id="10" idx="2"/>
            <a:endCxn id="7" idx="0"/>
          </p:cNvCxnSpPr>
          <p:nvPr/>
        </p:nvCxnSpPr>
        <p:spPr>
          <a:xfrm>
            <a:off x="3841609" y="3131061"/>
            <a:ext cx="914848" cy="84458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直線接點 25">
            <a:extLst>
              <a:ext uri="{FF2B5EF4-FFF2-40B4-BE49-F238E27FC236}">
                <a16:creationId xmlns:a16="http://schemas.microsoft.com/office/drawing/2014/main" id="{44703768-1831-4E2D-B6C4-69BC2FD798D3}"/>
              </a:ext>
            </a:extLst>
          </p:cNvPr>
          <p:cNvCxnSpPr>
            <a:cxnSpLocks/>
            <a:stCxn id="11" idx="0"/>
            <a:endCxn id="7" idx="2"/>
          </p:cNvCxnSpPr>
          <p:nvPr/>
        </p:nvCxnSpPr>
        <p:spPr>
          <a:xfrm flipV="1">
            <a:off x="3841609" y="4042247"/>
            <a:ext cx="914848" cy="8543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直線接點 28">
            <a:extLst>
              <a:ext uri="{FF2B5EF4-FFF2-40B4-BE49-F238E27FC236}">
                <a16:creationId xmlns:a16="http://schemas.microsoft.com/office/drawing/2014/main" id="{FEE96F1A-292F-4A69-8558-90B91057B6FC}"/>
              </a:ext>
            </a:extLst>
          </p:cNvPr>
          <p:cNvCxnSpPr>
            <a:cxnSpLocks/>
            <a:stCxn id="7" idx="0"/>
            <a:endCxn id="8" idx="2"/>
          </p:cNvCxnSpPr>
          <p:nvPr/>
        </p:nvCxnSpPr>
        <p:spPr>
          <a:xfrm flipV="1">
            <a:off x="4756456" y="3131061"/>
            <a:ext cx="914848" cy="84458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6D37BE9F-E406-49D2-8FE6-88816ED47518}"/>
              </a:ext>
            </a:extLst>
          </p:cNvPr>
          <p:cNvCxnSpPr>
            <a:cxnSpLocks/>
            <a:stCxn id="6" idx="0"/>
            <a:endCxn id="8" idx="3"/>
          </p:cNvCxnSpPr>
          <p:nvPr/>
        </p:nvCxnSpPr>
        <p:spPr>
          <a:xfrm flipH="1" flipV="1">
            <a:off x="6036513" y="2717697"/>
            <a:ext cx="829397" cy="478903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直線接點 34">
            <a:extLst>
              <a:ext uri="{FF2B5EF4-FFF2-40B4-BE49-F238E27FC236}">
                <a16:creationId xmlns:a16="http://schemas.microsoft.com/office/drawing/2014/main" id="{6651440E-5E4C-4EC1-BA6A-EEB73DCB2C13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>
            <a:off x="4756456" y="4042247"/>
            <a:ext cx="914848" cy="84459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直線接點 37">
            <a:extLst>
              <a:ext uri="{FF2B5EF4-FFF2-40B4-BE49-F238E27FC236}">
                <a16:creationId xmlns:a16="http://schemas.microsoft.com/office/drawing/2014/main" id="{2FF45FA0-B3A3-4732-AF68-6C197EECC55A}"/>
              </a:ext>
            </a:extLst>
          </p:cNvPr>
          <p:cNvCxnSpPr>
            <a:cxnSpLocks/>
            <a:stCxn id="9" idx="3"/>
            <a:endCxn id="6" idx="2"/>
          </p:cNvCxnSpPr>
          <p:nvPr/>
        </p:nvCxnSpPr>
        <p:spPr>
          <a:xfrm flipV="1">
            <a:off x="6036513" y="4023327"/>
            <a:ext cx="829397" cy="516743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4319C405-EF27-48D2-B210-4CC37E7FBC7B}"/>
              </a:ext>
            </a:extLst>
          </p:cNvPr>
          <p:cNvCxnSpPr>
            <a:cxnSpLocks/>
            <a:stCxn id="7" idx="1"/>
            <a:endCxn id="5" idx="3"/>
          </p:cNvCxnSpPr>
          <p:nvPr/>
        </p:nvCxnSpPr>
        <p:spPr>
          <a:xfrm flipH="1">
            <a:off x="2843144" y="3628883"/>
            <a:ext cx="1548103" cy="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2AAFB29-4BDC-4BCC-BC9F-00005ED0E766}"/>
              </a:ext>
            </a:extLst>
          </p:cNvPr>
          <p:cNvCxnSpPr>
            <a:cxnSpLocks/>
            <a:stCxn id="7" idx="3"/>
            <a:endCxn id="6" idx="1"/>
          </p:cNvCxnSpPr>
          <p:nvPr/>
        </p:nvCxnSpPr>
        <p:spPr>
          <a:xfrm flipV="1">
            <a:off x="5121665" y="3609964"/>
            <a:ext cx="1379036" cy="1892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直線接點 46">
            <a:extLst>
              <a:ext uri="{FF2B5EF4-FFF2-40B4-BE49-F238E27FC236}">
                <a16:creationId xmlns:a16="http://schemas.microsoft.com/office/drawing/2014/main" id="{9AA62F8A-ECAC-4A87-91A1-3DAA48A3D357}"/>
              </a:ext>
            </a:extLst>
          </p:cNvPr>
          <p:cNvCxnSpPr>
            <a:cxnSpLocks/>
            <a:stCxn id="10" idx="2"/>
            <a:endCxn id="11" idx="0"/>
          </p:cNvCxnSpPr>
          <p:nvPr/>
        </p:nvCxnSpPr>
        <p:spPr>
          <a:xfrm>
            <a:off x="3841609" y="3131061"/>
            <a:ext cx="0" cy="996617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直線接點 49">
            <a:extLst>
              <a:ext uri="{FF2B5EF4-FFF2-40B4-BE49-F238E27FC236}">
                <a16:creationId xmlns:a16="http://schemas.microsoft.com/office/drawing/2014/main" id="{34540DA5-92D3-4B66-9083-E8FE4F2FE9E2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>
            <a:off x="5671304" y="3131061"/>
            <a:ext cx="0" cy="995646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直線接點 52">
            <a:extLst>
              <a:ext uri="{FF2B5EF4-FFF2-40B4-BE49-F238E27FC236}">
                <a16:creationId xmlns:a16="http://schemas.microsoft.com/office/drawing/2014/main" id="{20FE1B56-E137-49B8-A58D-F2EC23B26BA1}"/>
              </a:ext>
            </a:extLst>
          </p:cNvPr>
          <p:cNvCxnSpPr>
            <a:cxnSpLocks/>
            <a:stCxn id="9" idx="1"/>
            <a:endCxn id="11" idx="3"/>
          </p:cNvCxnSpPr>
          <p:nvPr/>
        </p:nvCxnSpPr>
        <p:spPr>
          <a:xfrm flipH="1">
            <a:off x="4206818" y="4540070"/>
            <a:ext cx="1099277" cy="971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直線接點 71">
            <a:extLst>
              <a:ext uri="{FF2B5EF4-FFF2-40B4-BE49-F238E27FC236}">
                <a16:creationId xmlns:a16="http://schemas.microsoft.com/office/drawing/2014/main" id="{F0636AA2-9163-48EA-976E-D30897E77DB4}"/>
              </a:ext>
            </a:extLst>
          </p:cNvPr>
          <p:cNvCxnSpPr>
            <a:cxnSpLocks/>
            <a:stCxn id="10" idx="3"/>
            <a:endCxn id="8" idx="1"/>
          </p:cNvCxnSpPr>
          <p:nvPr/>
        </p:nvCxnSpPr>
        <p:spPr>
          <a:xfrm>
            <a:off x="4206818" y="2717697"/>
            <a:ext cx="1099277" cy="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直線接點 91">
            <a:extLst>
              <a:ext uri="{FF2B5EF4-FFF2-40B4-BE49-F238E27FC236}">
                <a16:creationId xmlns:a16="http://schemas.microsoft.com/office/drawing/2014/main" id="{986F870B-7F2A-48E6-AFEB-95C3BD8CD47C}"/>
              </a:ext>
            </a:extLst>
          </p:cNvPr>
          <p:cNvCxnSpPr>
            <a:cxnSpLocks/>
            <a:stCxn id="95" idx="0"/>
            <a:endCxn id="5" idx="2"/>
          </p:cNvCxnSpPr>
          <p:nvPr/>
        </p:nvCxnSpPr>
        <p:spPr>
          <a:xfrm flipV="1">
            <a:off x="2477935" y="4042247"/>
            <a:ext cx="0" cy="1016904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5" name="圖形 94" descr="電腦">
            <a:extLst>
              <a:ext uri="{FF2B5EF4-FFF2-40B4-BE49-F238E27FC236}">
                <a16:creationId xmlns:a16="http://schemas.microsoft.com/office/drawing/2014/main" id="{0DBF98AD-EDF2-457B-BE50-04E58B6B8D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112726" y="5059151"/>
            <a:ext cx="730418" cy="826728"/>
          </a:xfrm>
          <a:prstGeom prst="rect">
            <a:avLst/>
          </a:prstGeom>
        </p:spPr>
      </p:pic>
      <p:pic>
        <p:nvPicPr>
          <p:cNvPr id="96" name="圖形 95" descr="電腦">
            <a:extLst>
              <a:ext uri="{FF2B5EF4-FFF2-40B4-BE49-F238E27FC236}">
                <a16:creationId xmlns:a16="http://schemas.microsoft.com/office/drawing/2014/main" id="{87D7409B-19EE-46C4-83A4-537DB795B0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03199" y="5059151"/>
            <a:ext cx="730418" cy="826728"/>
          </a:xfrm>
          <a:prstGeom prst="rect">
            <a:avLst/>
          </a:prstGeom>
        </p:spPr>
      </p:pic>
      <p:cxnSp>
        <p:nvCxnSpPr>
          <p:cNvPr id="99" name="直線接點 98">
            <a:extLst>
              <a:ext uri="{FF2B5EF4-FFF2-40B4-BE49-F238E27FC236}">
                <a16:creationId xmlns:a16="http://schemas.microsoft.com/office/drawing/2014/main" id="{E5D7FEAB-1EEA-4BA7-ADDC-86422AADB970}"/>
              </a:ext>
            </a:extLst>
          </p:cNvPr>
          <p:cNvCxnSpPr>
            <a:cxnSpLocks/>
            <a:stCxn id="96" idx="0"/>
            <a:endCxn id="6" idx="2"/>
          </p:cNvCxnSpPr>
          <p:nvPr/>
        </p:nvCxnSpPr>
        <p:spPr>
          <a:xfrm flipH="1" flipV="1">
            <a:off x="6865910" y="4023327"/>
            <a:ext cx="2498" cy="1035824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箭號: 向右 30">
            <a:extLst>
              <a:ext uri="{FF2B5EF4-FFF2-40B4-BE49-F238E27FC236}">
                <a16:creationId xmlns:a16="http://schemas.microsoft.com/office/drawing/2014/main" id="{2A44428D-F7DE-4DAE-951F-EE34C4D3FD7A}"/>
              </a:ext>
            </a:extLst>
          </p:cNvPr>
          <p:cNvSpPr/>
          <p:nvPr/>
        </p:nvSpPr>
        <p:spPr>
          <a:xfrm rot="16200000">
            <a:off x="2077685" y="4271431"/>
            <a:ext cx="795505" cy="319097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3" name="箭號: 向右 32">
            <a:extLst>
              <a:ext uri="{FF2B5EF4-FFF2-40B4-BE49-F238E27FC236}">
                <a16:creationId xmlns:a16="http://schemas.microsoft.com/office/drawing/2014/main" id="{F814EF97-4B13-491E-8EAB-DD6C6C68B42B}"/>
              </a:ext>
            </a:extLst>
          </p:cNvPr>
          <p:cNvSpPr/>
          <p:nvPr/>
        </p:nvSpPr>
        <p:spPr>
          <a:xfrm rot="19992208">
            <a:off x="2396136" y="2775878"/>
            <a:ext cx="1168224" cy="361172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4" name="箭號: 向右 33">
            <a:extLst>
              <a:ext uri="{FF2B5EF4-FFF2-40B4-BE49-F238E27FC236}">
                <a16:creationId xmlns:a16="http://schemas.microsoft.com/office/drawing/2014/main" id="{6D5E0EED-8DA5-4280-83DD-16708BEB7725}"/>
              </a:ext>
            </a:extLst>
          </p:cNvPr>
          <p:cNvSpPr/>
          <p:nvPr/>
        </p:nvSpPr>
        <p:spPr>
          <a:xfrm>
            <a:off x="4204523" y="2482717"/>
            <a:ext cx="1168224" cy="361172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6" name="箭號: 向右 35">
            <a:extLst>
              <a:ext uri="{FF2B5EF4-FFF2-40B4-BE49-F238E27FC236}">
                <a16:creationId xmlns:a16="http://schemas.microsoft.com/office/drawing/2014/main" id="{F40AA699-5EED-420D-B14D-AF1F959A4B94}"/>
              </a:ext>
            </a:extLst>
          </p:cNvPr>
          <p:cNvSpPr/>
          <p:nvPr/>
        </p:nvSpPr>
        <p:spPr>
          <a:xfrm rot="10061883">
            <a:off x="4928665" y="2975774"/>
            <a:ext cx="754859" cy="376111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7" name="箭號: 向右 36">
            <a:extLst>
              <a:ext uri="{FF2B5EF4-FFF2-40B4-BE49-F238E27FC236}">
                <a16:creationId xmlns:a16="http://schemas.microsoft.com/office/drawing/2014/main" id="{5CFDF335-91EF-4A96-B909-8CA18E39EB18}"/>
              </a:ext>
            </a:extLst>
          </p:cNvPr>
          <p:cNvSpPr/>
          <p:nvPr/>
        </p:nvSpPr>
        <p:spPr>
          <a:xfrm rot="10061883">
            <a:off x="3921602" y="3870576"/>
            <a:ext cx="754859" cy="376111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9" name="箭號: 向右 38">
            <a:extLst>
              <a:ext uri="{FF2B5EF4-FFF2-40B4-BE49-F238E27FC236}">
                <a16:creationId xmlns:a16="http://schemas.microsoft.com/office/drawing/2014/main" id="{A54759A1-F31A-4F65-A394-B57FB3E57B93}"/>
              </a:ext>
            </a:extLst>
          </p:cNvPr>
          <p:cNvSpPr/>
          <p:nvPr/>
        </p:nvSpPr>
        <p:spPr>
          <a:xfrm>
            <a:off x="4172345" y="4418801"/>
            <a:ext cx="1168224" cy="361172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2" name="箭號: 向右 41">
            <a:extLst>
              <a:ext uri="{FF2B5EF4-FFF2-40B4-BE49-F238E27FC236}">
                <a16:creationId xmlns:a16="http://schemas.microsoft.com/office/drawing/2014/main" id="{38AD8143-04F3-464A-88BF-3ABD6385F6DA}"/>
              </a:ext>
            </a:extLst>
          </p:cNvPr>
          <p:cNvSpPr/>
          <p:nvPr/>
        </p:nvSpPr>
        <p:spPr>
          <a:xfrm rot="19992208">
            <a:off x="5959753" y="4136126"/>
            <a:ext cx="833883" cy="403013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3" name="箭號: 向右 42">
            <a:extLst>
              <a:ext uri="{FF2B5EF4-FFF2-40B4-BE49-F238E27FC236}">
                <a16:creationId xmlns:a16="http://schemas.microsoft.com/office/drawing/2014/main" id="{5DECEEC5-EAE4-42E7-B714-9C9F77530339}"/>
              </a:ext>
            </a:extLst>
          </p:cNvPr>
          <p:cNvSpPr/>
          <p:nvPr/>
        </p:nvSpPr>
        <p:spPr>
          <a:xfrm rot="5400000">
            <a:off x="6491213" y="4300919"/>
            <a:ext cx="795505" cy="319097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E30DC43-8DF5-8943-A8DB-52F7C85D8E79}"/>
              </a:ext>
            </a:extLst>
          </p:cNvPr>
          <p:cNvSpPr txBox="1"/>
          <p:nvPr/>
        </p:nvSpPr>
        <p:spPr>
          <a:xfrm>
            <a:off x="-56733" y="5894043"/>
            <a:ext cx="889596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ctr"/>
            <a:r>
              <a:rPr lang="en-US" altLang="zh-TW" sz="2400" dirty="0">
                <a:solidFill>
                  <a:schemeClr val="accent3">
                    <a:lumMod val="75000"/>
                  </a:schemeClr>
                </a:solidFill>
              </a:rPr>
              <a:t>More offloading opportunities </a:t>
            </a:r>
            <a:r>
              <a:rPr lang="en-US" altLang="zh-TW" sz="2400" dirty="0">
                <a:solidFill>
                  <a:schemeClr val="accent3">
                    <a:lumMod val="75000"/>
                  </a:schemeClr>
                </a:solidFill>
                <a:sym typeface="Wingdings" pitchFamily="2" charset="2"/>
              </a:rPr>
              <a:t> </a:t>
            </a:r>
            <a:r>
              <a:rPr lang="en-US" altLang="zh-TW" sz="2400" dirty="0">
                <a:solidFill>
                  <a:schemeClr val="accent3">
                    <a:lumMod val="75000"/>
                  </a:schemeClr>
                </a:solidFill>
              </a:rPr>
              <a:t>Bandwidth waste</a:t>
            </a:r>
          </a:p>
        </p:txBody>
      </p:sp>
    </p:spTree>
    <p:extLst>
      <p:ext uri="{BB962C8B-B14F-4D97-AF65-F5344CB8AC3E}">
        <p14:creationId xmlns:p14="http://schemas.microsoft.com/office/powerpoint/2010/main" val="472472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3" grpId="0" animBg="1"/>
      <p:bldP spid="34" grpId="0" animBg="1"/>
      <p:bldP spid="36" grpId="0" animBg="1"/>
      <p:bldP spid="37" grpId="0" animBg="1"/>
      <p:bldP spid="39" grpId="0" animBg="1"/>
      <p:bldP spid="42" grpId="0" animBg="1"/>
      <p:bldP spid="4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群組 8">
            <a:extLst>
              <a:ext uri="{FF2B5EF4-FFF2-40B4-BE49-F238E27FC236}">
                <a16:creationId xmlns:a16="http://schemas.microsoft.com/office/drawing/2014/main" id="{D2ED056D-3152-48F7-AD4F-0F3ACBC0CE3C}"/>
              </a:ext>
            </a:extLst>
          </p:cNvPr>
          <p:cNvGrpSpPr/>
          <p:nvPr/>
        </p:nvGrpSpPr>
        <p:grpSpPr>
          <a:xfrm>
            <a:off x="1661278" y="2503373"/>
            <a:ext cx="6024578" cy="4213584"/>
            <a:chOff x="1559711" y="2304926"/>
            <a:chExt cx="6024578" cy="4213584"/>
          </a:xfrm>
        </p:grpSpPr>
        <p:pic>
          <p:nvPicPr>
            <p:cNvPr id="10" name="圖形 9" descr="伺服器">
              <a:extLst>
                <a:ext uri="{FF2B5EF4-FFF2-40B4-BE49-F238E27FC236}">
                  <a16:creationId xmlns:a16="http://schemas.microsoft.com/office/drawing/2014/main" id="{2300181E-99C9-4F82-AAEE-A2F0217B10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559711" y="4358754"/>
              <a:ext cx="914400" cy="914400"/>
            </a:xfrm>
            <a:prstGeom prst="rect">
              <a:avLst/>
            </a:prstGeom>
          </p:spPr>
        </p:pic>
        <p:pic>
          <p:nvPicPr>
            <p:cNvPr id="11" name="圖形 10" descr="伺服器">
              <a:extLst>
                <a:ext uri="{FF2B5EF4-FFF2-40B4-BE49-F238E27FC236}">
                  <a16:creationId xmlns:a16="http://schemas.microsoft.com/office/drawing/2014/main" id="{B1FE9777-F1B2-4011-BF14-3260C1F1CBA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114800" y="4358754"/>
              <a:ext cx="914400" cy="914400"/>
            </a:xfrm>
            <a:prstGeom prst="rect">
              <a:avLst/>
            </a:prstGeom>
          </p:spPr>
        </p:pic>
        <p:pic>
          <p:nvPicPr>
            <p:cNvPr id="12" name="圖形 11" descr="伺服器">
              <a:extLst>
                <a:ext uri="{FF2B5EF4-FFF2-40B4-BE49-F238E27FC236}">
                  <a16:creationId xmlns:a16="http://schemas.microsoft.com/office/drawing/2014/main" id="{9F2B3064-0008-445E-B94A-124138DD922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669889" y="4358754"/>
              <a:ext cx="914400" cy="914400"/>
            </a:xfrm>
            <a:prstGeom prst="rect">
              <a:avLst/>
            </a:prstGeom>
          </p:spPr>
        </p:pic>
        <p:pic>
          <p:nvPicPr>
            <p:cNvPr id="13" name="圖形 12" descr="伺服器">
              <a:extLst>
                <a:ext uri="{FF2B5EF4-FFF2-40B4-BE49-F238E27FC236}">
                  <a16:creationId xmlns:a16="http://schemas.microsoft.com/office/drawing/2014/main" id="{E6D838C6-7977-474D-897D-5CF1A4F6BE7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355205" y="2304926"/>
              <a:ext cx="914400" cy="914400"/>
            </a:xfrm>
            <a:prstGeom prst="rect">
              <a:avLst/>
            </a:prstGeom>
          </p:spPr>
        </p:pic>
        <p:pic>
          <p:nvPicPr>
            <p:cNvPr id="14" name="圖形 13" descr="伺服器">
              <a:extLst>
                <a:ext uri="{FF2B5EF4-FFF2-40B4-BE49-F238E27FC236}">
                  <a16:creationId xmlns:a16="http://schemas.microsoft.com/office/drawing/2014/main" id="{6C72B986-43D3-4C5D-91B3-C6616BD24D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269605" y="2304926"/>
              <a:ext cx="914400" cy="914400"/>
            </a:xfrm>
            <a:prstGeom prst="rect">
              <a:avLst/>
            </a:prstGeom>
          </p:spPr>
        </p:pic>
        <p:pic>
          <p:nvPicPr>
            <p:cNvPr id="15" name="圖形 14" descr="伺服器">
              <a:extLst>
                <a:ext uri="{FF2B5EF4-FFF2-40B4-BE49-F238E27FC236}">
                  <a16:creationId xmlns:a16="http://schemas.microsoft.com/office/drawing/2014/main" id="{0E7FD85B-1DDA-4C33-A149-7B740ADFEA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029200" y="2304926"/>
              <a:ext cx="914400" cy="914400"/>
            </a:xfrm>
            <a:prstGeom prst="rect">
              <a:avLst/>
            </a:prstGeom>
          </p:spPr>
        </p:pic>
        <p:pic>
          <p:nvPicPr>
            <p:cNvPr id="16" name="圖形 15" descr="伺服器">
              <a:extLst>
                <a:ext uri="{FF2B5EF4-FFF2-40B4-BE49-F238E27FC236}">
                  <a16:creationId xmlns:a16="http://schemas.microsoft.com/office/drawing/2014/main" id="{CCD1CBBE-7DDE-4476-986C-B59FAB438F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943600" y="2304926"/>
              <a:ext cx="914400" cy="914400"/>
            </a:xfrm>
            <a:prstGeom prst="rect">
              <a:avLst/>
            </a:prstGeom>
          </p:spPr>
        </p:pic>
        <p:cxnSp>
          <p:nvCxnSpPr>
            <p:cNvPr id="17" name="直線接點 16">
              <a:extLst>
                <a:ext uri="{FF2B5EF4-FFF2-40B4-BE49-F238E27FC236}">
                  <a16:creationId xmlns:a16="http://schemas.microsoft.com/office/drawing/2014/main" id="{A54F17A9-662F-4922-9EA9-BABE4470F378}"/>
                </a:ext>
              </a:extLst>
            </p:cNvPr>
            <p:cNvCxnSpPr>
              <a:cxnSpLocks/>
              <a:stCxn id="10" idx="0"/>
            </p:cNvCxnSpPr>
            <p:nvPr/>
          </p:nvCxnSpPr>
          <p:spPr>
            <a:xfrm flipV="1">
              <a:off x="2016911" y="3219326"/>
              <a:ext cx="795494" cy="1139428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接點 17">
              <a:extLst>
                <a:ext uri="{FF2B5EF4-FFF2-40B4-BE49-F238E27FC236}">
                  <a16:creationId xmlns:a16="http://schemas.microsoft.com/office/drawing/2014/main" id="{54FDC70F-C0AA-448D-BB11-038CD7874C5D}"/>
                </a:ext>
              </a:extLst>
            </p:cNvPr>
            <p:cNvCxnSpPr>
              <a:cxnSpLocks/>
              <a:endCxn id="14" idx="2"/>
            </p:cNvCxnSpPr>
            <p:nvPr/>
          </p:nvCxnSpPr>
          <p:spPr>
            <a:xfrm>
              <a:off x="2812405" y="3219325"/>
              <a:ext cx="914400" cy="1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接點 18">
              <a:extLst>
                <a:ext uri="{FF2B5EF4-FFF2-40B4-BE49-F238E27FC236}">
                  <a16:creationId xmlns:a16="http://schemas.microsoft.com/office/drawing/2014/main" id="{52EDB4F4-F89B-4874-BBA5-2C4948E57245}"/>
                </a:ext>
              </a:extLst>
            </p:cNvPr>
            <p:cNvCxnSpPr>
              <a:cxnSpLocks/>
              <a:stCxn id="10" idx="3"/>
              <a:endCxn id="11" idx="1"/>
            </p:cNvCxnSpPr>
            <p:nvPr/>
          </p:nvCxnSpPr>
          <p:spPr>
            <a:xfrm>
              <a:off x="2474111" y="4815954"/>
              <a:ext cx="1640689" cy="0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接點 19">
              <a:extLst>
                <a:ext uri="{FF2B5EF4-FFF2-40B4-BE49-F238E27FC236}">
                  <a16:creationId xmlns:a16="http://schemas.microsoft.com/office/drawing/2014/main" id="{24F228BF-7EF8-4D5B-9AAA-6F5E81BF0A05}"/>
                </a:ext>
              </a:extLst>
            </p:cNvPr>
            <p:cNvCxnSpPr>
              <a:cxnSpLocks/>
              <a:stCxn id="11" idx="0"/>
            </p:cNvCxnSpPr>
            <p:nvPr/>
          </p:nvCxnSpPr>
          <p:spPr>
            <a:xfrm flipH="1" flipV="1">
              <a:off x="2829152" y="3219325"/>
              <a:ext cx="1742848" cy="1139429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接點 20">
              <a:extLst>
                <a:ext uri="{FF2B5EF4-FFF2-40B4-BE49-F238E27FC236}">
                  <a16:creationId xmlns:a16="http://schemas.microsoft.com/office/drawing/2014/main" id="{3DBE41C7-2EFC-4BE9-BEBE-B854C8BF6451}"/>
                </a:ext>
              </a:extLst>
            </p:cNvPr>
            <p:cNvCxnSpPr>
              <a:cxnSpLocks/>
              <a:stCxn id="12" idx="0"/>
              <a:endCxn id="16" idx="2"/>
            </p:cNvCxnSpPr>
            <p:nvPr/>
          </p:nvCxnSpPr>
          <p:spPr>
            <a:xfrm flipH="1" flipV="1">
              <a:off x="6400800" y="3219326"/>
              <a:ext cx="726289" cy="1139428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接點 21">
              <a:extLst>
                <a:ext uri="{FF2B5EF4-FFF2-40B4-BE49-F238E27FC236}">
                  <a16:creationId xmlns:a16="http://schemas.microsoft.com/office/drawing/2014/main" id="{DB358E62-B8DF-427A-9590-DFC23753B012}"/>
                </a:ext>
              </a:extLst>
            </p:cNvPr>
            <p:cNvCxnSpPr>
              <a:cxnSpLocks/>
              <a:stCxn id="15" idx="2"/>
              <a:endCxn id="16" idx="2"/>
            </p:cNvCxnSpPr>
            <p:nvPr/>
          </p:nvCxnSpPr>
          <p:spPr>
            <a:xfrm>
              <a:off x="5486400" y="3219326"/>
              <a:ext cx="914400" cy="0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接點 22">
              <a:extLst>
                <a:ext uri="{FF2B5EF4-FFF2-40B4-BE49-F238E27FC236}">
                  <a16:creationId xmlns:a16="http://schemas.microsoft.com/office/drawing/2014/main" id="{33D4EC3E-FE57-4309-BA30-3F10465AAA7F}"/>
                </a:ext>
              </a:extLst>
            </p:cNvPr>
            <p:cNvCxnSpPr>
              <a:cxnSpLocks/>
              <a:stCxn id="10" idx="0"/>
              <a:endCxn id="15" idx="2"/>
            </p:cNvCxnSpPr>
            <p:nvPr/>
          </p:nvCxnSpPr>
          <p:spPr>
            <a:xfrm flipV="1">
              <a:off x="2016911" y="3219326"/>
              <a:ext cx="3469489" cy="1139428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線接點 23">
              <a:extLst>
                <a:ext uri="{FF2B5EF4-FFF2-40B4-BE49-F238E27FC236}">
                  <a16:creationId xmlns:a16="http://schemas.microsoft.com/office/drawing/2014/main" id="{C52EF135-E83C-4554-84C2-B8078320CBFF}"/>
                </a:ext>
              </a:extLst>
            </p:cNvPr>
            <p:cNvCxnSpPr>
              <a:cxnSpLocks/>
              <a:stCxn id="11" idx="3"/>
              <a:endCxn id="12" idx="1"/>
            </p:cNvCxnSpPr>
            <p:nvPr/>
          </p:nvCxnSpPr>
          <p:spPr>
            <a:xfrm>
              <a:off x="5029200" y="4815954"/>
              <a:ext cx="1640689" cy="0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線接點 24">
              <a:extLst>
                <a:ext uri="{FF2B5EF4-FFF2-40B4-BE49-F238E27FC236}">
                  <a16:creationId xmlns:a16="http://schemas.microsoft.com/office/drawing/2014/main" id="{09CF2DFF-7E25-4CCC-BE65-039964613CA3}"/>
                </a:ext>
              </a:extLst>
            </p:cNvPr>
            <p:cNvCxnSpPr>
              <a:cxnSpLocks/>
              <a:stCxn id="11" idx="0"/>
              <a:endCxn id="16" idx="2"/>
            </p:cNvCxnSpPr>
            <p:nvPr/>
          </p:nvCxnSpPr>
          <p:spPr>
            <a:xfrm flipV="1">
              <a:off x="4572000" y="3219326"/>
              <a:ext cx="1828800" cy="1139428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接點 25">
              <a:extLst>
                <a:ext uri="{FF2B5EF4-FFF2-40B4-BE49-F238E27FC236}">
                  <a16:creationId xmlns:a16="http://schemas.microsoft.com/office/drawing/2014/main" id="{D09ACE2A-59B5-4FCF-AC66-35D11C55D169}"/>
                </a:ext>
              </a:extLst>
            </p:cNvPr>
            <p:cNvCxnSpPr>
              <a:cxnSpLocks/>
              <a:stCxn id="12" idx="0"/>
              <a:endCxn id="14" idx="2"/>
            </p:cNvCxnSpPr>
            <p:nvPr/>
          </p:nvCxnSpPr>
          <p:spPr>
            <a:xfrm flipH="1" flipV="1">
              <a:off x="3726805" y="3219326"/>
              <a:ext cx="3400284" cy="1139428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7" name="圖形 26" descr="電腦">
              <a:extLst>
                <a:ext uri="{FF2B5EF4-FFF2-40B4-BE49-F238E27FC236}">
                  <a16:creationId xmlns:a16="http://schemas.microsoft.com/office/drawing/2014/main" id="{EB0BFED0-0229-4630-B997-E3DD8579189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559711" y="5604110"/>
              <a:ext cx="914400" cy="914400"/>
            </a:xfrm>
            <a:prstGeom prst="rect">
              <a:avLst/>
            </a:prstGeom>
          </p:spPr>
        </p:pic>
        <p:pic>
          <p:nvPicPr>
            <p:cNvPr id="28" name="圖形 27" descr="電腦">
              <a:extLst>
                <a:ext uri="{FF2B5EF4-FFF2-40B4-BE49-F238E27FC236}">
                  <a16:creationId xmlns:a16="http://schemas.microsoft.com/office/drawing/2014/main" id="{905A1A5A-22E1-4A5C-9377-F2FE41F5A01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669889" y="5604110"/>
              <a:ext cx="914400" cy="914400"/>
            </a:xfrm>
            <a:prstGeom prst="rect">
              <a:avLst/>
            </a:prstGeom>
          </p:spPr>
        </p:pic>
        <p:cxnSp>
          <p:nvCxnSpPr>
            <p:cNvPr id="29" name="直線接點 28">
              <a:extLst>
                <a:ext uri="{FF2B5EF4-FFF2-40B4-BE49-F238E27FC236}">
                  <a16:creationId xmlns:a16="http://schemas.microsoft.com/office/drawing/2014/main" id="{F52F4B4D-F66D-4FB5-ADC1-BD7498CC7559}"/>
                </a:ext>
              </a:extLst>
            </p:cNvPr>
            <p:cNvCxnSpPr>
              <a:cxnSpLocks/>
              <a:stCxn id="10" idx="2"/>
              <a:endCxn id="27" idx="0"/>
            </p:cNvCxnSpPr>
            <p:nvPr/>
          </p:nvCxnSpPr>
          <p:spPr>
            <a:xfrm>
              <a:off x="2016911" y="5273154"/>
              <a:ext cx="0" cy="330956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線接點 29">
              <a:extLst>
                <a:ext uri="{FF2B5EF4-FFF2-40B4-BE49-F238E27FC236}">
                  <a16:creationId xmlns:a16="http://schemas.microsoft.com/office/drawing/2014/main" id="{80C85472-61E6-45C9-BDFC-DE8A60B013C0}"/>
                </a:ext>
              </a:extLst>
            </p:cNvPr>
            <p:cNvCxnSpPr>
              <a:cxnSpLocks/>
              <a:stCxn id="12" idx="2"/>
              <a:endCxn id="28" idx="0"/>
            </p:cNvCxnSpPr>
            <p:nvPr/>
          </p:nvCxnSpPr>
          <p:spPr>
            <a:xfrm>
              <a:off x="7127089" y="5273154"/>
              <a:ext cx="0" cy="330956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D0AEFBB6-0433-4C18-8837-7017D2642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Path Selection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1A921A1-0333-44B6-BF23-E4B3032B29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 dirty="0"/>
              <a:t>K-Shortest path</a:t>
            </a:r>
          </a:p>
          <a:p>
            <a:pPr lvl="1"/>
            <a:r>
              <a:rPr lang="en-US" altLang="zh-TW" dirty="0"/>
              <a:t>Yen's Algorithm[6]</a:t>
            </a:r>
          </a:p>
          <a:p>
            <a:pPr lvl="1"/>
            <a:r>
              <a:rPr lang="en-US" altLang="zh-TW" dirty="0"/>
              <a:t>Use path loading and switch to choose best path</a:t>
            </a:r>
          </a:p>
          <a:p>
            <a:pPr lvl="1"/>
            <a:endParaRPr lang="zh-TW" altLang="en-US" b="1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8E21731-665C-4668-A785-7D4C3A71A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249D5-A457-40D1-9D22-46206593EEBB}" type="slidenum">
              <a:rPr lang="zh-TW" altLang="en-US" smtClean="0"/>
              <a:pPr/>
              <a:t>23</a:t>
            </a:fld>
            <a:endParaRPr lang="zh-TW" altLang="en-US"/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3F717433-CC93-4BAE-82BA-90D3B7E1D5F9}"/>
              </a:ext>
            </a:extLst>
          </p:cNvPr>
          <p:cNvSpPr txBox="1"/>
          <p:nvPr/>
        </p:nvSpPr>
        <p:spPr>
          <a:xfrm>
            <a:off x="1843640" y="4650087"/>
            <a:ext cx="6421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200" dirty="0"/>
              <a:t>S1</a:t>
            </a:r>
            <a:endParaRPr lang="zh-TW" altLang="en-US" sz="3200" dirty="0"/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BD34A36C-E837-4196-AB2D-671A56FA4708}"/>
              </a:ext>
            </a:extLst>
          </p:cNvPr>
          <p:cNvSpPr txBox="1"/>
          <p:nvPr/>
        </p:nvSpPr>
        <p:spPr>
          <a:xfrm>
            <a:off x="4383081" y="4627026"/>
            <a:ext cx="6421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200" dirty="0"/>
              <a:t>S2</a:t>
            </a:r>
            <a:endParaRPr lang="zh-TW" altLang="en-US" sz="3200" dirty="0"/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E11AB892-EDDF-4EF1-ACA9-32A0E273BFFE}"/>
              </a:ext>
            </a:extLst>
          </p:cNvPr>
          <p:cNvSpPr txBox="1"/>
          <p:nvPr/>
        </p:nvSpPr>
        <p:spPr>
          <a:xfrm>
            <a:off x="6940524" y="4626890"/>
            <a:ext cx="6421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200" dirty="0"/>
              <a:t>S3</a:t>
            </a:r>
            <a:endParaRPr lang="zh-TW" altLang="en-US" sz="3200" dirty="0"/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BDAABBD0-53DD-4595-AB37-ACE2F7AC1299}"/>
              </a:ext>
            </a:extLst>
          </p:cNvPr>
          <p:cNvSpPr txBox="1"/>
          <p:nvPr/>
        </p:nvSpPr>
        <p:spPr>
          <a:xfrm>
            <a:off x="2627500" y="2604397"/>
            <a:ext cx="6421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200" dirty="0"/>
              <a:t>S4</a:t>
            </a:r>
            <a:endParaRPr lang="zh-TW" altLang="en-US" sz="3200" dirty="0"/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8D31F3BD-D7D0-437F-97E5-F026909C85CF}"/>
              </a:ext>
            </a:extLst>
          </p:cNvPr>
          <p:cNvSpPr txBox="1"/>
          <p:nvPr/>
        </p:nvSpPr>
        <p:spPr>
          <a:xfrm>
            <a:off x="3543954" y="2604396"/>
            <a:ext cx="6421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200" dirty="0"/>
              <a:t>S5</a:t>
            </a:r>
            <a:endParaRPr lang="zh-TW" altLang="en-US" sz="3200" dirty="0"/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4D8A3589-225C-437F-BD0C-CD9DE9FF9575}"/>
              </a:ext>
            </a:extLst>
          </p:cNvPr>
          <p:cNvSpPr txBox="1"/>
          <p:nvPr/>
        </p:nvSpPr>
        <p:spPr>
          <a:xfrm>
            <a:off x="5309139" y="2604396"/>
            <a:ext cx="6421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200" dirty="0"/>
              <a:t>S6</a:t>
            </a:r>
            <a:endParaRPr lang="zh-TW" altLang="en-US" sz="3200" dirty="0"/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52B33B49-4A2D-4B62-A60C-89414C456442}"/>
              </a:ext>
            </a:extLst>
          </p:cNvPr>
          <p:cNvSpPr txBox="1"/>
          <p:nvPr/>
        </p:nvSpPr>
        <p:spPr>
          <a:xfrm>
            <a:off x="6223539" y="2604396"/>
            <a:ext cx="6421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200" dirty="0"/>
              <a:t>S7</a:t>
            </a:r>
            <a:endParaRPr lang="zh-TW" altLang="en-US" sz="3200" dirty="0"/>
          </a:p>
        </p:txBody>
      </p:sp>
      <p:sp>
        <p:nvSpPr>
          <p:cNvPr id="38" name="箭號: 向右 37">
            <a:extLst>
              <a:ext uri="{FF2B5EF4-FFF2-40B4-BE49-F238E27FC236}">
                <a16:creationId xmlns:a16="http://schemas.microsoft.com/office/drawing/2014/main" id="{4719179D-7D4E-43D0-997D-57136633D7C3}"/>
              </a:ext>
            </a:extLst>
          </p:cNvPr>
          <p:cNvSpPr/>
          <p:nvPr/>
        </p:nvSpPr>
        <p:spPr>
          <a:xfrm>
            <a:off x="2586022" y="4783321"/>
            <a:ext cx="1412089" cy="452174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9" name="箭號: 向右 38">
            <a:extLst>
              <a:ext uri="{FF2B5EF4-FFF2-40B4-BE49-F238E27FC236}">
                <a16:creationId xmlns:a16="http://schemas.microsoft.com/office/drawing/2014/main" id="{AC11762F-0053-489C-BD52-D3618A16067A}"/>
              </a:ext>
            </a:extLst>
          </p:cNvPr>
          <p:cNvSpPr/>
          <p:nvPr/>
        </p:nvSpPr>
        <p:spPr>
          <a:xfrm>
            <a:off x="5141110" y="4782687"/>
            <a:ext cx="1412089" cy="452174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0F1740AC-6840-4622-89A1-E85E1C2707CC}"/>
              </a:ext>
            </a:extLst>
          </p:cNvPr>
          <p:cNvSpPr txBox="1"/>
          <p:nvPr/>
        </p:nvSpPr>
        <p:spPr>
          <a:xfrm>
            <a:off x="7099335" y="2967430"/>
            <a:ext cx="1294585" cy="707886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tIns="46800" rIns="0" rtlCol="0">
            <a:spAutoFit/>
          </a:bodyPr>
          <a:lstStyle/>
          <a:p>
            <a:r>
              <a:rPr lang="en-US" altLang="zh-TW" sz="2000" dirty="0"/>
              <a:t>First Path</a:t>
            </a:r>
          </a:p>
          <a:p>
            <a:r>
              <a:rPr lang="en-US" altLang="zh-TW" sz="2000" dirty="0"/>
              <a:t>={s1,s2,s3}</a:t>
            </a:r>
            <a:endParaRPr lang="zh-TW" altLang="en-US" sz="2000" dirty="0"/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3213D20C-FD43-41C6-852B-FFCC50ADDF8C}"/>
              </a:ext>
            </a:extLst>
          </p:cNvPr>
          <p:cNvSpPr txBox="1"/>
          <p:nvPr/>
        </p:nvSpPr>
        <p:spPr>
          <a:xfrm>
            <a:off x="34589" y="2905500"/>
            <a:ext cx="2414539" cy="70788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tIns="46800" rIns="0" rtlCol="0">
            <a:spAutoFit/>
          </a:bodyPr>
          <a:lstStyle/>
          <a:p>
            <a:r>
              <a:rPr lang="en-US" altLang="zh-TW" sz="2000" dirty="0"/>
              <a:t>Set of best k-path</a:t>
            </a:r>
          </a:p>
          <a:p>
            <a:r>
              <a:rPr lang="en-US" altLang="zh-TW" sz="2000" dirty="0"/>
              <a:t>={[s1,s2,s3]}</a:t>
            </a:r>
            <a:endParaRPr lang="zh-TW" altLang="en-US" sz="2000" dirty="0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71365826-74AD-4C79-86AF-BC6D6EFFE39A}"/>
              </a:ext>
            </a:extLst>
          </p:cNvPr>
          <p:cNvSpPr/>
          <p:nvPr/>
        </p:nvSpPr>
        <p:spPr>
          <a:xfrm>
            <a:off x="-8965" y="6537185"/>
            <a:ext cx="8450664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050" dirty="0">
                <a:solidFill>
                  <a:schemeClr val="bg2">
                    <a:lumMod val="75000"/>
                  </a:schemeClr>
                </a:solidFill>
                <a:latin typeface="Century Gothic" panose="020B0502020202020204" pitchFamily="34" charset="0"/>
              </a:rPr>
              <a:t>[6]</a:t>
            </a:r>
            <a:r>
              <a:rPr lang="en-US" altLang="zh-TW" sz="1050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altLang="zh-TW" sz="1050" dirty="0" err="1">
                <a:solidFill>
                  <a:schemeClr val="bg2">
                    <a:lumMod val="75000"/>
                  </a:schemeClr>
                </a:solidFill>
              </a:rPr>
              <a:t>Jin</a:t>
            </a:r>
            <a:r>
              <a:rPr lang="en-US" altLang="zh-TW" sz="1050" dirty="0">
                <a:solidFill>
                  <a:schemeClr val="bg2">
                    <a:lumMod val="75000"/>
                  </a:schemeClr>
                </a:solidFill>
              </a:rPr>
              <a:t> Y. Yen “FINDING THE K SHORTEST LOOPLESS PATHS IN A NETWORK*, 2009.</a:t>
            </a:r>
          </a:p>
          <a:p>
            <a:br>
              <a:rPr lang="en-US" altLang="zh-TW" sz="1050" dirty="0">
                <a:solidFill>
                  <a:schemeClr val="bg2">
                    <a:lumMod val="75000"/>
                  </a:schemeClr>
                </a:solidFill>
              </a:rPr>
            </a:br>
            <a:endParaRPr lang="zh-TW" altLang="en-US" sz="1050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5063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9" grpId="0" animBg="1"/>
      <p:bldP spid="42" grpId="0" animBg="1"/>
      <p:bldP spid="4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E76023B-C84E-498B-915D-B5DA8DE00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K-Shortest path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20BDABA-B6F0-4366-AE7D-8EA484F15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448251"/>
            <a:ext cx="2133600" cy="365125"/>
          </a:xfrm>
        </p:spPr>
        <p:txBody>
          <a:bodyPr/>
          <a:lstStyle/>
          <a:p>
            <a:fld id="{F82249D5-A457-40D1-9D22-46206593EEBB}" type="slidenum">
              <a:rPr lang="zh-TW" altLang="en-US" smtClean="0"/>
              <a:pPr/>
              <a:t>24</a:t>
            </a:fld>
            <a:endParaRPr lang="zh-TW" altLang="en-US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7423D3B8-61F9-4A22-8AF1-CB8CA6EEE382}"/>
              </a:ext>
            </a:extLst>
          </p:cNvPr>
          <p:cNvGrpSpPr/>
          <p:nvPr/>
        </p:nvGrpSpPr>
        <p:grpSpPr>
          <a:xfrm>
            <a:off x="1801955" y="2152996"/>
            <a:ext cx="6024578" cy="4213584"/>
            <a:chOff x="1559711" y="2304926"/>
            <a:chExt cx="6024578" cy="4213584"/>
          </a:xfrm>
        </p:grpSpPr>
        <p:pic>
          <p:nvPicPr>
            <p:cNvPr id="7" name="圖形 6" descr="伺服器">
              <a:extLst>
                <a:ext uri="{FF2B5EF4-FFF2-40B4-BE49-F238E27FC236}">
                  <a16:creationId xmlns:a16="http://schemas.microsoft.com/office/drawing/2014/main" id="{EFEB44AB-7533-4690-90A0-4C435F433B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559711" y="4358754"/>
              <a:ext cx="914400" cy="914400"/>
            </a:xfrm>
            <a:prstGeom prst="rect">
              <a:avLst/>
            </a:prstGeom>
          </p:spPr>
        </p:pic>
        <p:pic>
          <p:nvPicPr>
            <p:cNvPr id="8" name="圖形 7" descr="伺服器">
              <a:extLst>
                <a:ext uri="{FF2B5EF4-FFF2-40B4-BE49-F238E27FC236}">
                  <a16:creationId xmlns:a16="http://schemas.microsoft.com/office/drawing/2014/main" id="{95BF6E1A-6539-4883-8569-542AC13C142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114800" y="4358754"/>
              <a:ext cx="914400" cy="914400"/>
            </a:xfrm>
            <a:prstGeom prst="rect">
              <a:avLst/>
            </a:prstGeom>
          </p:spPr>
        </p:pic>
        <p:pic>
          <p:nvPicPr>
            <p:cNvPr id="9" name="圖形 8" descr="伺服器">
              <a:extLst>
                <a:ext uri="{FF2B5EF4-FFF2-40B4-BE49-F238E27FC236}">
                  <a16:creationId xmlns:a16="http://schemas.microsoft.com/office/drawing/2014/main" id="{D92235D9-B80F-4539-B32B-383ED1462B9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669889" y="4358754"/>
              <a:ext cx="914400" cy="914400"/>
            </a:xfrm>
            <a:prstGeom prst="rect">
              <a:avLst/>
            </a:prstGeom>
          </p:spPr>
        </p:pic>
        <p:pic>
          <p:nvPicPr>
            <p:cNvPr id="10" name="圖形 9" descr="伺服器">
              <a:extLst>
                <a:ext uri="{FF2B5EF4-FFF2-40B4-BE49-F238E27FC236}">
                  <a16:creationId xmlns:a16="http://schemas.microsoft.com/office/drawing/2014/main" id="{5FAD251A-35E3-47A6-BDA6-CBCC20CCB2A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355205" y="2304926"/>
              <a:ext cx="914400" cy="914400"/>
            </a:xfrm>
            <a:prstGeom prst="rect">
              <a:avLst/>
            </a:prstGeom>
          </p:spPr>
        </p:pic>
        <p:pic>
          <p:nvPicPr>
            <p:cNvPr id="11" name="圖形 10" descr="伺服器">
              <a:extLst>
                <a:ext uri="{FF2B5EF4-FFF2-40B4-BE49-F238E27FC236}">
                  <a16:creationId xmlns:a16="http://schemas.microsoft.com/office/drawing/2014/main" id="{2AC761F0-A059-4CE5-9DBF-6B530B0939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269605" y="2304926"/>
              <a:ext cx="914400" cy="914400"/>
            </a:xfrm>
            <a:prstGeom prst="rect">
              <a:avLst/>
            </a:prstGeom>
          </p:spPr>
        </p:pic>
        <p:pic>
          <p:nvPicPr>
            <p:cNvPr id="12" name="圖形 11" descr="伺服器">
              <a:extLst>
                <a:ext uri="{FF2B5EF4-FFF2-40B4-BE49-F238E27FC236}">
                  <a16:creationId xmlns:a16="http://schemas.microsoft.com/office/drawing/2014/main" id="{20969A72-D05E-423B-9F91-6D9389D75FC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029200" y="2304926"/>
              <a:ext cx="914400" cy="914400"/>
            </a:xfrm>
            <a:prstGeom prst="rect">
              <a:avLst/>
            </a:prstGeom>
          </p:spPr>
        </p:pic>
        <p:pic>
          <p:nvPicPr>
            <p:cNvPr id="13" name="圖形 12" descr="伺服器">
              <a:extLst>
                <a:ext uri="{FF2B5EF4-FFF2-40B4-BE49-F238E27FC236}">
                  <a16:creationId xmlns:a16="http://schemas.microsoft.com/office/drawing/2014/main" id="{704CD723-C30F-46B8-A199-5F4CDEC103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943600" y="2304926"/>
              <a:ext cx="914400" cy="914400"/>
            </a:xfrm>
            <a:prstGeom prst="rect">
              <a:avLst/>
            </a:prstGeom>
          </p:spPr>
        </p:pic>
        <p:cxnSp>
          <p:nvCxnSpPr>
            <p:cNvPr id="14" name="直線接點 13">
              <a:extLst>
                <a:ext uri="{FF2B5EF4-FFF2-40B4-BE49-F238E27FC236}">
                  <a16:creationId xmlns:a16="http://schemas.microsoft.com/office/drawing/2014/main" id="{66D7CC30-3003-41B0-89C4-71B8F389F846}"/>
                </a:ext>
              </a:extLst>
            </p:cNvPr>
            <p:cNvCxnSpPr>
              <a:cxnSpLocks/>
              <a:stCxn id="7" idx="0"/>
            </p:cNvCxnSpPr>
            <p:nvPr/>
          </p:nvCxnSpPr>
          <p:spPr>
            <a:xfrm flipV="1">
              <a:off x="2016911" y="3219326"/>
              <a:ext cx="795494" cy="1139428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接點 14">
              <a:extLst>
                <a:ext uri="{FF2B5EF4-FFF2-40B4-BE49-F238E27FC236}">
                  <a16:creationId xmlns:a16="http://schemas.microsoft.com/office/drawing/2014/main" id="{E00FCC54-8326-4B9D-B78F-B4534984F708}"/>
                </a:ext>
              </a:extLst>
            </p:cNvPr>
            <p:cNvCxnSpPr>
              <a:cxnSpLocks/>
              <a:endCxn id="11" idx="2"/>
            </p:cNvCxnSpPr>
            <p:nvPr/>
          </p:nvCxnSpPr>
          <p:spPr>
            <a:xfrm>
              <a:off x="2812405" y="3219325"/>
              <a:ext cx="914400" cy="1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接點 15">
              <a:extLst>
                <a:ext uri="{FF2B5EF4-FFF2-40B4-BE49-F238E27FC236}">
                  <a16:creationId xmlns:a16="http://schemas.microsoft.com/office/drawing/2014/main" id="{4B26F911-C22A-4AC4-905F-DAA736BDBCCA}"/>
                </a:ext>
              </a:extLst>
            </p:cNvPr>
            <p:cNvCxnSpPr>
              <a:cxnSpLocks/>
              <a:stCxn id="7" idx="3"/>
              <a:endCxn id="8" idx="1"/>
            </p:cNvCxnSpPr>
            <p:nvPr/>
          </p:nvCxnSpPr>
          <p:spPr>
            <a:xfrm>
              <a:off x="2474111" y="4815954"/>
              <a:ext cx="1640689" cy="0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接點 16">
              <a:extLst>
                <a:ext uri="{FF2B5EF4-FFF2-40B4-BE49-F238E27FC236}">
                  <a16:creationId xmlns:a16="http://schemas.microsoft.com/office/drawing/2014/main" id="{FED09E8D-2D62-4FB1-9459-6928385EFC2F}"/>
                </a:ext>
              </a:extLst>
            </p:cNvPr>
            <p:cNvCxnSpPr>
              <a:cxnSpLocks/>
              <a:stCxn id="8" idx="0"/>
            </p:cNvCxnSpPr>
            <p:nvPr/>
          </p:nvCxnSpPr>
          <p:spPr>
            <a:xfrm flipH="1" flipV="1">
              <a:off x="2829152" y="3219325"/>
              <a:ext cx="1742848" cy="1139429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接點 17">
              <a:extLst>
                <a:ext uri="{FF2B5EF4-FFF2-40B4-BE49-F238E27FC236}">
                  <a16:creationId xmlns:a16="http://schemas.microsoft.com/office/drawing/2014/main" id="{2DAC73EB-4F7B-44E7-9410-161963FBE581}"/>
                </a:ext>
              </a:extLst>
            </p:cNvPr>
            <p:cNvCxnSpPr>
              <a:cxnSpLocks/>
              <a:stCxn id="9" idx="0"/>
              <a:endCxn id="13" idx="2"/>
            </p:cNvCxnSpPr>
            <p:nvPr/>
          </p:nvCxnSpPr>
          <p:spPr>
            <a:xfrm flipH="1" flipV="1">
              <a:off x="6400800" y="3219326"/>
              <a:ext cx="726289" cy="1139428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接點 18">
              <a:extLst>
                <a:ext uri="{FF2B5EF4-FFF2-40B4-BE49-F238E27FC236}">
                  <a16:creationId xmlns:a16="http://schemas.microsoft.com/office/drawing/2014/main" id="{0EFD7C2E-ED5E-4441-BBB2-BD3BC4952C2E}"/>
                </a:ext>
              </a:extLst>
            </p:cNvPr>
            <p:cNvCxnSpPr>
              <a:cxnSpLocks/>
              <a:stCxn id="12" idx="2"/>
              <a:endCxn id="13" idx="2"/>
            </p:cNvCxnSpPr>
            <p:nvPr/>
          </p:nvCxnSpPr>
          <p:spPr>
            <a:xfrm>
              <a:off x="5486400" y="3219326"/>
              <a:ext cx="914400" cy="0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接點 19">
              <a:extLst>
                <a:ext uri="{FF2B5EF4-FFF2-40B4-BE49-F238E27FC236}">
                  <a16:creationId xmlns:a16="http://schemas.microsoft.com/office/drawing/2014/main" id="{665CF30E-1AF4-476E-A326-CD30EE1BDCCA}"/>
                </a:ext>
              </a:extLst>
            </p:cNvPr>
            <p:cNvCxnSpPr>
              <a:cxnSpLocks/>
              <a:stCxn id="7" idx="0"/>
              <a:endCxn id="12" idx="2"/>
            </p:cNvCxnSpPr>
            <p:nvPr/>
          </p:nvCxnSpPr>
          <p:spPr>
            <a:xfrm flipV="1">
              <a:off x="2016911" y="3219326"/>
              <a:ext cx="3469489" cy="1139428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接點 20">
              <a:extLst>
                <a:ext uri="{FF2B5EF4-FFF2-40B4-BE49-F238E27FC236}">
                  <a16:creationId xmlns:a16="http://schemas.microsoft.com/office/drawing/2014/main" id="{E4C8D434-3202-4FDA-A874-675AD5565827}"/>
                </a:ext>
              </a:extLst>
            </p:cNvPr>
            <p:cNvCxnSpPr>
              <a:cxnSpLocks/>
              <a:stCxn id="8" idx="3"/>
              <a:endCxn id="9" idx="1"/>
            </p:cNvCxnSpPr>
            <p:nvPr/>
          </p:nvCxnSpPr>
          <p:spPr>
            <a:xfrm>
              <a:off x="5029200" y="4815954"/>
              <a:ext cx="1640689" cy="0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接點 21">
              <a:extLst>
                <a:ext uri="{FF2B5EF4-FFF2-40B4-BE49-F238E27FC236}">
                  <a16:creationId xmlns:a16="http://schemas.microsoft.com/office/drawing/2014/main" id="{8AF71623-F288-44BA-8FD4-F6CFF8087B62}"/>
                </a:ext>
              </a:extLst>
            </p:cNvPr>
            <p:cNvCxnSpPr>
              <a:cxnSpLocks/>
              <a:stCxn id="8" idx="0"/>
              <a:endCxn id="13" idx="2"/>
            </p:cNvCxnSpPr>
            <p:nvPr/>
          </p:nvCxnSpPr>
          <p:spPr>
            <a:xfrm flipV="1">
              <a:off x="4572000" y="3219326"/>
              <a:ext cx="1828800" cy="1139428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接點 22">
              <a:extLst>
                <a:ext uri="{FF2B5EF4-FFF2-40B4-BE49-F238E27FC236}">
                  <a16:creationId xmlns:a16="http://schemas.microsoft.com/office/drawing/2014/main" id="{3D2F4B81-0C8C-4F92-ADC8-322F42A17C70}"/>
                </a:ext>
              </a:extLst>
            </p:cNvPr>
            <p:cNvCxnSpPr>
              <a:cxnSpLocks/>
              <a:stCxn id="9" idx="0"/>
              <a:endCxn id="11" idx="2"/>
            </p:cNvCxnSpPr>
            <p:nvPr/>
          </p:nvCxnSpPr>
          <p:spPr>
            <a:xfrm flipH="1" flipV="1">
              <a:off x="3726805" y="3219326"/>
              <a:ext cx="3400284" cy="1139428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4" name="圖形 23" descr="電腦">
              <a:extLst>
                <a:ext uri="{FF2B5EF4-FFF2-40B4-BE49-F238E27FC236}">
                  <a16:creationId xmlns:a16="http://schemas.microsoft.com/office/drawing/2014/main" id="{A5CCAD3F-80CC-45C0-879A-81255AC865E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559711" y="5604110"/>
              <a:ext cx="914400" cy="914400"/>
            </a:xfrm>
            <a:prstGeom prst="rect">
              <a:avLst/>
            </a:prstGeom>
          </p:spPr>
        </p:pic>
        <p:pic>
          <p:nvPicPr>
            <p:cNvPr id="25" name="圖形 24" descr="電腦">
              <a:extLst>
                <a:ext uri="{FF2B5EF4-FFF2-40B4-BE49-F238E27FC236}">
                  <a16:creationId xmlns:a16="http://schemas.microsoft.com/office/drawing/2014/main" id="{1E23495B-B469-4F43-80CF-E0C6F9D9B7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669889" y="5604110"/>
              <a:ext cx="914400" cy="914400"/>
            </a:xfrm>
            <a:prstGeom prst="rect">
              <a:avLst/>
            </a:prstGeom>
          </p:spPr>
        </p:pic>
        <p:cxnSp>
          <p:nvCxnSpPr>
            <p:cNvPr id="26" name="直線接點 25">
              <a:extLst>
                <a:ext uri="{FF2B5EF4-FFF2-40B4-BE49-F238E27FC236}">
                  <a16:creationId xmlns:a16="http://schemas.microsoft.com/office/drawing/2014/main" id="{32276A29-A9E2-4774-A2E6-5847C3B8718E}"/>
                </a:ext>
              </a:extLst>
            </p:cNvPr>
            <p:cNvCxnSpPr>
              <a:cxnSpLocks/>
              <a:stCxn id="7" idx="2"/>
              <a:endCxn id="24" idx="0"/>
            </p:cNvCxnSpPr>
            <p:nvPr/>
          </p:nvCxnSpPr>
          <p:spPr>
            <a:xfrm>
              <a:off x="2016911" y="5273154"/>
              <a:ext cx="0" cy="330956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線接點 26">
              <a:extLst>
                <a:ext uri="{FF2B5EF4-FFF2-40B4-BE49-F238E27FC236}">
                  <a16:creationId xmlns:a16="http://schemas.microsoft.com/office/drawing/2014/main" id="{4210C4E5-2509-4BF9-ABFF-970BE1E91592}"/>
                </a:ext>
              </a:extLst>
            </p:cNvPr>
            <p:cNvCxnSpPr>
              <a:cxnSpLocks/>
              <a:stCxn id="9" idx="2"/>
              <a:endCxn id="25" idx="0"/>
            </p:cNvCxnSpPr>
            <p:nvPr/>
          </p:nvCxnSpPr>
          <p:spPr>
            <a:xfrm>
              <a:off x="7127089" y="5273154"/>
              <a:ext cx="0" cy="330956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DA08A837-5F21-4F6A-951F-EBBEDCE78090}"/>
              </a:ext>
            </a:extLst>
          </p:cNvPr>
          <p:cNvSpPr txBox="1"/>
          <p:nvPr/>
        </p:nvSpPr>
        <p:spPr>
          <a:xfrm>
            <a:off x="1984317" y="4284962"/>
            <a:ext cx="6421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200" dirty="0"/>
              <a:t>S1</a:t>
            </a:r>
            <a:endParaRPr lang="zh-TW" altLang="en-US" sz="3200" dirty="0"/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B989077B-EA88-4850-BEC1-14FB17B83681}"/>
              </a:ext>
            </a:extLst>
          </p:cNvPr>
          <p:cNvSpPr txBox="1"/>
          <p:nvPr/>
        </p:nvSpPr>
        <p:spPr>
          <a:xfrm>
            <a:off x="4523758" y="4261901"/>
            <a:ext cx="6421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200" dirty="0"/>
              <a:t>S2</a:t>
            </a:r>
            <a:endParaRPr lang="zh-TW" altLang="en-US" sz="3200" dirty="0"/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69D73533-C477-4294-A901-DED6A1D7BCF0}"/>
              </a:ext>
            </a:extLst>
          </p:cNvPr>
          <p:cNvSpPr txBox="1"/>
          <p:nvPr/>
        </p:nvSpPr>
        <p:spPr>
          <a:xfrm>
            <a:off x="7081201" y="4261765"/>
            <a:ext cx="6421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200" dirty="0"/>
              <a:t>S3</a:t>
            </a:r>
            <a:endParaRPr lang="zh-TW" altLang="en-US" sz="3200" dirty="0"/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04CB8352-9150-4838-9D7B-48F5CF336B18}"/>
              </a:ext>
            </a:extLst>
          </p:cNvPr>
          <p:cNvSpPr txBox="1"/>
          <p:nvPr/>
        </p:nvSpPr>
        <p:spPr>
          <a:xfrm>
            <a:off x="2768177" y="2239272"/>
            <a:ext cx="6421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200" dirty="0"/>
              <a:t>S4</a:t>
            </a:r>
            <a:endParaRPr lang="zh-TW" altLang="en-US" sz="3200" dirty="0"/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569E381A-B8EE-4B59-95BE-1632935C756B}"/>
              </a:ext>
            </a:extLst>
          </p:cNvPr>
          <p:cNvSpPr txBox="1"/>
          <p:nvPr/>
        </p:nvSpPr>
        <p:spPr>
          <a:xfrm>
            <a:off x="3684631" y="2239271"/>
            <a:ext cx="6421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200" dirty="0"/>
              <a:t>S5</a:t>
            </a:r>
            <a:endParaRPr lang="zh-TW" altLang="en-US" sz="3200" dirty="0"/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A22486D0-391A-4B62-8C12-5115D2829993}"/>
              </a:ext>
            </a:extLst>
          </p:cNvPr>
          <p:cNvSpPr txBox="1"/>
          <p:nvPr/>
        </p:nvSpPr>
        <p:spPr>
          <a:xfrm>
            <a:off x="5449816" y="2239271"/>
            <a:ext cx="6421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200" dirty="0"/>
              <a:t>S6</a:t>
            </a:r>
            <a:endParaRPr lang="zh-TW" altLang="en-US" sz="3200" dirty="0"/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D0B1D095-ED2D-4ADB-A628-008F3552934B}"/>
              </a:ext>
            </a:extLst>
          </p:cNvPr>
          <p:cNvSpPr txBox="1"/>
          <p:nvPr/>
        </p:nvSpPr>
        <p:spPr>
          <a:xfrm>
            <a:off x="6364216" y="2239271"/>
            <a:ext cx="6421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200" dirty="0"/>
              <a:t>S7</a:t>
            </a:r>
            <a:endParaRPr lang="zh-TW" altLang="en-US" sz="3200" dirty="0"/>
          </a:p>
        </p:txBody>
      </p:sp>
      <p:sp>
        <p:nvSpPr>
          <p:cNvPr id="35" name="箭號: 向右 34">
            <a:extLst>
              <a:ext uri="{FF2B5EF4-FFF2-40B4-BE49-F238E27FC236}">
                <a16:creationId xmlns:a16="http://schemas.microsoft.com/office/drawing/2014/main" id="{9570072B-C2D2-4E68-9790-B78673F60986}"/>
              </a:ext>
            </a:extLst>
          </p:cNvPr>
          <p:cNvSpPr/>
          <p:nvPr/>
        </p:nvSpPr>
        <p:spPr>
          <a:xfrm>
            <a:off x="2726699" y="4418196"/>
            <a:ext cx="1412089" cy="452175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6" name="箭號: 向右 35">
            <a:extLst>
              <a:ext uri="{FF2B5EF4-FFF2-40B4-BE49-F238E27FC236}">
                <a16:creationId xmlns:a16="http://schemas.microsoft.com/office/drawing/2014/main" id="{144F90C5-5961-4D0C-8CBF-4EC8E5D206A3}"/>
              </a:ext>
            </a:extLst>
          </p:cNvPr>
          <p:cNvSpPr/>
          <p:nvPr/>
        </p:nvSpPr>
        <p:spPr>
          <a:xfrm>
            <a:off x="5281787" y="4417562"/>
            <a:ext cx="1412089" cy="452175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6484A848-A007-41AA-92BC-CC7AECA92FBD}"/>
              </a:ext>
            </a:extLst>
          </p:cNvPr>
          <p:cNvSpPr txBox="1"/>
          <p:nvPr/>
        </p:nvSpPr>
        <p:spPr>
          <a:xfrm>
            <a:off x="7240012" y="2602305"/>
            <a:ext cx="1386918" cy="707886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TW" sz="2000" dirty="0"/>
              <a:t>First Path</a:t>
            </a:r>
          </a:p>
          <a:p>
            <a:r>
              <a:rPr lang="en-US" altLang="zh-TW" sz="2000" dirty="0"/>
              <a:t>={s1,s2,s3}</a:t>
            </a:r>
            <a:endParaRPr lang="zh-TW" altLang="en-US" sz="2000" dirty="0"/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DB9F2F1C-AECF-4E99-BF45-5858143CAA36}"/>
              </a:ext>
            </a:extLst>
          </p:cNvPr>
          <p:cNvSpPr txBox="1"/>
          <p:nvPr/>
        </p:nvSpPr>
        <p:spPr>
          <a:xfrm>
            <a:off x="44375" y="1100862"/>
            <a:ext cx="2359941" cy="70788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TW" sz="2000" dirty="0"/>
              <a:t>Set of best k-path</a:t>
            </a:r>
          </a:p>
          <a:p>
            <a:r>
              <a:rPr lang="en-US" altLang="zh-TW" sz="2000" dirty="0"/>
              <a:t>={[s1,s2,s3]}</a:t>
            </a:r>
            <a:endParaRPr lang="zh-TW" altLang="en-US" sz="2000" dirty="0"/>
          </a:p>
        </p:txBody>
      </p:sp>
      <p:pic>
        <p:nvPicPr>
          <p:cNvPr id="39" name="內容版面配置區 6" descr="關閉">
            <a:extLst>
              <a:ext uri="{FF2B5EF4-FFF2-40B4-BE49-F238E27FC236}">
                <a16:creationId xmlns:a16="http://schemas.microsoft.com/office/drawing/2014/main" id="{1897A246-B6D0-4181-B047-025C169B6A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878780" y="4228683"/>
            <a:ext cx="732369" cy="829932"/>
          </a:xfrm>
          <a:prstGeom prst="rect">
            <a:avLst/>
          </a:prstGeom>
        </p:spPr>
      </p:pic>
      <p:sp>
        <p:nvSpPr>
          <p:cNvPr id="40" name="文字方塊 39">
            <a:extLst>
              <a:ext uri="{FF2B5EF4-FFF2-40B4-BE49-F238E27FC236}">
                <a16:creationId xmlns:a16="http://schemas.microsoft.com/office/drawing/2014/main" id="{B09A9DAA-305D-47F8-8BD0-79E2087D077C}"/>
              </a:ext>
            </a:extLst>
          </p:cNvPr>
          <p:cNvSpPr txBox="1"/>
          <p:nvPr/>
        </p:nvSpPr>
        <p:spPr>
          <a:xfrm>
            <a:off x="3496443" y="5271954"/>
            <a:ext cx="1069524" cy="8309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TW" sz="2400" b="1" dirty="0"/>
              <a:t>Turn 1</a:t>
            </a:r>
          </a:p>
          <a:p>
            <a:r>
              <a:rPr lang="en-US" altLang="zh-TW" sz="2400" b="1" dirty="0"/>
              <a:t>={}</a:t>
            </a:r>
            <a:endParaRPr lang="zh-TW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440695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文字方塊 43">
            <a:extLst>
              <a:ext uri="{FF2B5EF4-FFF2-40B4-BE49-F238E27FC236}">
                <a16:creationId xmlns:a16="http://schemas.microsoft.com/office/drawing/2014/main" id="{8BD9DBC0-10B6-48FC-AEBB-97F9059A88F0}"/>
              </a:ext>
            </a:extLst>
          </p:cNvPr>
          <p:cNvSpPr txBox="1"/>
          <p:nvPr/>
        </p:nvSpPr>
        <p:spPr>
          <a:xfrm>
            <a:off x="3496443" y="5271954"/>
            <a:ext cx="1069524" cy="8309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TW" sz="2400" b="1" dirty="0"/>
              <a:t>Turn 1</a:t>
            </a:r>
          </a:p>
          <a:p>
            <a:r>
              <a:rPr lang="en-US" altLang="zh-TW" sz="2400" b="1" dirty="0"/>
              <a:t>={}</a:t>
            </a:r>
            <a:endParaRPr lang="zh-TW" altLang="en-US" sz="2400" b="1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4E76023B-C84E-498B-915D-B5DA8DE00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K-Shortest path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20BDABA-B6F0-4366-AE7D-8EA484F15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249D5-A457-40D1-9D22-46206593EEBB}" type="slidenum">
              <a:rPr lang="zh-TW" altLang="en-US" smtClean="0"/>
              <a:pPr/>
              <a:t>25</a:t>
            </a:fld>
            <a:endParaRPr lang="zh-TW" altLang="en-US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7423D3B8-61F9-4A22-8AF1-CB8CA6EEE382}"/>
              </a:ext>
            </a:extLst>
          </p:cNvPr>
          <p:cNvGrpSpPr/>
          <p:nvPr/>
        </p:nvGrpSpPr>
        <p:grpSpPr>
          <a:xfrm>
            <a:off x="1801955" y="2138248"/>
            <a:ext cx="6024578" cy="4213584"/>
            <a:chOff x="1559711" y="2304926"/>
            <a:chExt cx="6024578" cy="4213584"/>
          </a:xfrm>
        </p:grpSpPr>
        <p:pic>
          <p:nvPicPr>
            <p:cNvPr id="7" name="圖形 6" descr="伺服器">
              <a:extLst>
                <a:ext uri="{FF2B5EF4-FFF2-40B4-BE49-F238E27FC236}">
                  <a16:creationId xmlns:a16="http://schemas.microsoft.com/office/drawing/2014/main" id="{EFEB44AB-7533-4690-90A0-4C435F433B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559711" y="4358754"/>
              <a:ext cx="914400" cy="914400"/>
            </a:xfrm>
            <a:prstGeom prst="rect">
              <a:avLst/>
            </a:prstGeom>
          </p:spPr>
        </p:pic>
        <p:pic>
          <p:nvPicPr>
            <p:cNvPr id="8" name="圖形 7" descr="伺服器">
              <a:extLst>
                <a:ext uri="{FF2B5EF4-FFF2-40B4-BE49-F238E27FC236}">
                  <a16:creationId xmlns:a16="http://schemas.microsoft.com/office/drawing/2014/main" id="{95BF6E1A-6539-4883-8569-542AC13C142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114800" y="4358754"/>
              <a:ext cx="914400" cy="914400"/>
            </a:xfrm>
            <a:prstGeom prst="rect">
              <a:avLst/>
            </a:prstGeom>
          </p:spPr>
        </p:pic>
        <p:pic>
          <p:nvPicPr>
            <p:cNvPr id="9" name="圖形 8" descr="伺服器">
              <a:extLst>
                <a:ext uri="{FF2B5EF4-FFF2-40B4-BE49-F238E27FC236}">
                  <a16:creationId xmlns:a16="http://schemas.microsoft.com/office/drawing/2014/main" id="{D92235D9-B80F-4539-B32B-383ED1462B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669889" y="4358754"/>
              <a:ext cx="914400" cy="914400"/>
            </a:xfrm>
            <a:prstGeom prst="rect">
              <a:avLst/>
            </a:prstGeom>
          </p:spPr>
        </p:pic>
        <p:pic>
          <p:nvPicPr>
            <p:cNvPr id="10" name="圖形 9" descr="伺服器">
              <a:extLst>
                <a:ext uri="{FF2B5EF4-FFF2-40B4-BE49-F238E27FC236}">
                  <a16:creationId xmlns:a16="http://schemas.microsoft.com/office/drawing/2014/main" id="{5FAD251A-35E3-47A6-BDA6-CBCC20CCB2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355205" y="2304926"/>
              <a:ext cx="914400" cy="914400"/>
            </a:xfrm>
            <a:prstGeom prst="rect">
              <a:avLst/>
            </a:prstGeom>
          </p:spPr>
        </p:pic>
        <p:pic>
          <p:nvPicPr>
            <p:cNvPr id="11" name="圖形 10" descr="伺服器">
              <a:extLst>
                <a:ext uri="{FF2B5EF4-FFF2-40B4-BE49-F238E27FC236}">
                  <a16:creationId xmlns:a16="http://schemas.microsoft.com/office/drawing/2014/main" id="{2AC761F0-A059-4CE5-9DBF-6B530B0939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269605" y="2304926"/>
              <a:ext cx="914400" cy="914400"/>
            </a:xfrm>
            <a:prstGeom prst="rect">
              <a:avLst/>
            </a:prstGeom>
          </p:spPr>
        </p:pic>
        <p:pic>
          <p:nvPicPr>
            <p:cNvPr id="12" name="圖形 11" descr="伺服器">
              <a:extLst>
                <a:ext uri="{FF2B5EF4-FFF2-40B4-BE49-F238E27FC236}">
                  <a16:creationId xmlns:a16="http://schemas.microsoft.com/office/drawing/2014/main" id="{20969A72-D05E-423B-9F91-6D9389D75F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029200" y="2304926"/>
              <a:ext cx="914400" cy="914400"/>
            </a:xfrm>
            <a:prstGeom prst="rect">
              <a:avLst/>
            </a:prstGeom>
          </p:spPr>
        </p:pic>
        <p:pic>
          <p:nvPicPr>
            <p:cNvPr id="13" name="圖形 12" descr="伺服器">
              <a:extLst>
                <a:ext uri="{FF2B5EF4-FFF2-40B4-BE49-F238E27FC236}">
                  <a16:creationId xmlns:a16="http://schemas.microsoft.com/office/drawing/2014/main" id="{704CD723-C30F-46B8-A199-5F4CDEC103F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943600" y="2304926"/>
              <a:ext cx="914400" cy="914400"/>
            </a:xfrm>
            <a:prstGeom prst="rect">
              <a:avLst/>
            </a:prstGeom>
          </p:spPr>
        </p:pic>
        <p:cxnSp>
          <p:nvCxnSpPr>
            <p:cNvPr id="14" name="直線接點 13">
              <a:extLst>
                <a:ext uri="{FF2B5EF4-FFF2-40B4-BE49-F238E27FC236}">
                  <a16:creationId xmlns:a16="http://schemas.microsoft.com/office/drawing/2014/main" id="{66D7CC30-3003-41B0-89C4-71B8F389F846}"/>
                </a:ext>
              </a:extLst>
            </p:cNvPr>
            <p:cNvCxnSpPr>
              <a:cxnSpLocks/>
              <a:stCxn id="7" idx="0"/>
            </p:cNvCxnSpPr>
            <p:nvPr/>
          </p:nvCxnSpPr>
          <p:spPr>
            <a:xfrm flipV="1">
              <a:off x="2016911" y="3219326"/>
              <a:ext cx="795494" cy="1139428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接點 14">
              <a:extLst>
                <a:ext uri="{FF2B5EF4-FFF2-40B4-BE49-F238E27FC236}">
                  <a16:creationId xmlns:a16="http://schemas.microsoft.com/office/drawing/2014/main" id="{E00FCC54-8326-4B9D-B78F-B4534984F708}"/>
                </a:ext>
              </a:extLst>
            </p:cNvPr>
            <p:cNvCxnSpPr>
              <a:cxnSpLocks/>
              <a:endCxn id="11" idx="2"/>
            </p:cNvCxnSpPr>
            <p:nvPr/>
          </p:nvCxnSpPr>
          <p:spPr>
            <a:xfrm>
              <a:off x="2812405" y="3219325"/>
              <a:ext cx="914400" cy="1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接點 15">
              <a:extLst>
                <a:ext uri="{FF2B5EF4-FFF2-40B4-BE49-F238E27FC236}">
                  <a16:creationId xmlns:a16="http://schemas.microsoft.com/office/drawing/2014/main" id="{4B26F911-C22A-4AC4-905F-DAA736BDBCCA}"/>
                </a:ext>
              </a:extLst>
            </p:cNvPr>
            <p:cNvCxnSpPr>
              <a:cxnSpLocks/>
              <a:stCxn id="7" idx="3"/>
              <a:endCxn id="8" idx="1"/>
            </p:cNvCxnSpPr>
            <p:nvPr/>
          </p:nvCxnSpPr>
          <p:spPr>
            <a:xfrm>
              <a:off x="2474111" y="4815954"/>
              <a:ext cx="1640689" cy="0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接點 16">
              <a:extLst>
                <a:ext uri="{FF2B5EF4-FFF2-40B4-BE49-F238E27FC236}">
                  <a16:creationId xmlns:a16="http://schemas.microsoft.com/office/drawing/2014/main" id="{FED09E8D-2D62-4FB1-9459-6928385EFC2F}"/>
                </a:ext>
              </a:extLst>
            </p:cNvPr>
            <p:cNvCxnSpPr>
              <a:cxnSpLocks/>
              <a:stCxn id="8" idx="0"/>
            </p:cNvCxnSpPr>
            <p:nvPr/>
          </p:nvCxnSpPr>
          <p:spPr>
            <a:xfrm flipH="1" flipV="1">
              <a:off x="2829152" y="3219325"/>
              <a:ext cx="1742848" cy="1139429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接點 17">
              <a:extLst>
                <a:ext uri="{FF2B5EF4-FFF2-40B4-BE49-F238E27FC236}">
                  <a16:creationId xmlns:a16="http://schemas.microsoft.com/office/drawing/2014/main" id="{2DAC73EB-4F7B-44E7-9410-161963FBE581}"/>
                </a:ext>
              </a:extLst>
            </p:cNvPr>
            <p:cNvCxnSpPr>
              <a:cxnSpLocks/>
              <a:stCxn id="9" idx="0"/>
              <a:endCxn id="13" idx="2"/>
            </p:cNvCxnSpPr>
            <p:nvPr/>
          </p:nvCxnSpPr>
          <p:spPr>
            <a:xfrm flipH="1" flipV="1">
              <a:off x="6400800" y="3219326"/>
              <a:ext cx="726289" cy="1139428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接點 18">
              <a:extLst>
                <a:ext uri="{FF2B5EF4-FFF2-40B4-BE49-F238E27FC236}">
                  <a16:creationId xmlns:a16="http://schemas.microsoft.com/office/drawing/2014/main" id="{0EFD7C2E-ED5E-4441-BBB2-BD3BC4952C2E}"/>
                </a:ext>
              </a:extLst>
            </p:cNvPr>
            <p:cNvCxnSpPr>
              <a:cxnSpLocks/>
              <a:stCxn id="12" idx="2"/>
              <a:endCxn id="13" idx="2"/>
            </p:cNvCxnSpPr>
            <p:nvPr/>
          </p:nvCxnSpPr>
          <p:spPr>
            <a:xfrm>
              <a:off x="5486400" y="3219326"/>
              <a:ext cx="914400" cy="0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接點 19">
              <a:extLst>
                <a:ext uri="{FF2B5EF4-FFF2-40B4-BE49-F238E27FC236}">
                  <a16:creationId xmlns:a16="http://schemas.microsoft.com/office/drawing/2014/main" id="{665CF30E-1AF4-476E-A326-CD30EE1BDCCA}"/>
                </a:ext>
              </a:extLst>
            </p:cNvPr>
            <p:cNvCxnSpPr>
              <a:cxnSpLocks/>
              <a:stCxn id="7" idx="0"/>
              <a:endCxn id="12" idx="2"/>
            </p:cNvCxnSpPr>
            <p:nvPr/>
          </p:nvCxnSpPr>
          <p:spPr>
            <a:xfrm flipV="1">
              <a:off x="2016911" y="3219326"/>
              <a:ext cx="3469489" cy="1139428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接點 20">
              <a:extLst>
                <a:ext uri="{FF2B5EF4-FFF2-40B4-BE49-F238E27FC236}">
                  <a16:creationId xmlns:a16="http://schemas.microsoft.com/office/drawing/2014/main" id="{E4C8D434-3202-4FDA-A874-675AD5565827}"/>
                </a:ext>
              </a:extLst>
            </p:cNvPr>
            <p:cNvCxnSpPr>
              <a:cxnSpLocks/>
              <a:stCxn id="8" idx="3"/>
              <a:endCxn id="9" idx="1"/>
            </p:cNvCxnSpPr>
            <p:nvPr/>
          </p:nvCxnSpPr>
          <p:spPr>
            <a:xfrm>
              <a:off x="5029200" y="4815954"/>
              <a:ext cx="1640689" cy="0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接點 21">
              <a:extLst>
                <a:ext uri="{FF2B5EF4-FFF2-40B4-BE49-F238E27FC236}">
                  <a16:creationId xmlns:a16="http://schemas.microsoft.com/office/drawing/2014/main" id="{8AF71623-F288-44BA-8FD4-F6CFF8087B62}"/>
                </a:ext>
              </a:extLst>
            </p:cNvPr>
            <p:cNvCxnSpPr>
              <a:cxnSpLocks/>
              <a:stCxn id="8" idx="0"/>
              <a:endCxn id="13" idx="2"/>
            </p:cNvCxnSpPr>
            <p:nvPr/>
          </p:nvCxnSpPr>
          <p:spPr>
            <a:xfrm flipV="1">
              <a:off x="4572000" y="3219326"/>
              <a:ext cx="1828800" cy="1139428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接點 22">
              <a:extLst>
                <a:ext uri="{FF2B5EF4-FFF2-40B4-BE49-F238E27FC236}">
                  <a16:creationId xmlns:a16="http://schemas.microsoft.com/office/drawing/2014/main" id="{3D2F4B81-0C8C-4F92-ADC8-322F42A17C70}"/>
                </a:ext>
              </a:extLst>
            </p:cNvPr>
            <p:cNvCxnSpPr>
              <a:cxnSpLocks/>
              <a:stCxn id="9" idx="0"/>
              <a:endCxn id="11" idx="2"/>
            </p:cNvCxnSpPr>
            <p:nvPr/>
          </p:nvCxnSpPr>
          <p:spPr>
            <a:xfrm flipH="1" flipV="1">
              <a:off x="3726805" y="3219326"/>
              <a:ext cx="3400284" cy="1139428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4" name="圖形 23" descr="電腦">
              <a:extLst>
                <a:ext uri="{FF2B5EF4-FFF2-40B4-BE49-F238E27FC236}">
                  <a16:creationId xmlns:a16="http://schemas.microsoft.com/office/drawing/2014/main" id="{A5CCAD3F-80CC-45C0-879A-81255AC865E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559711" y="5604110"/>
              <a:ext cx="914400" cy="914400"/>
            </a:xfrm>
            <a:prstGeom prst="rect">
              <a:avLst/>
            </a:prstGeom>
          </p:spPr>
        </p:pic>
        <p:pic>
          <p:nvPicPr>
            <p:cNvPr id="25" name="圖形 24" descr="電腦">
              <a:extLst>
                <a:ext uri="{FF2B5EF4-FFF2-40B4-BE49-F238E27FC236}">
                  <a16:creationId xmlns:a16="http://schemas.microsoft.com/office/drawing/2014/main" id="{1E23495B-B469-4F43-80CF-E0C6F9D9B70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669889" y="5604110"/>
              <a:ext cx="914400" cy="914400"/>
            </a:xfrm>
            <a:prstGeom prst="rect">
              <a:avLst/>
            </a:prstGeom>
          </p:spPr>
        </p:pic>
        <p:cxnSp>
          <p:nvCxnSpPr>
            <p:cNvPr id="26" name="直線接點 25">
              <a:extLst>
                <a:ext uri="{FF2B5EF4-FFF2-40B4-BE49-F238E27FC236}">
                  <a16:creationId xmlns:a16="http://schemas.microsoft.com/office/drawing/2014/main" id="{32276A29-A9E2-4774-A2E6-5847C3B8718E}"/>
                </a:ext>
              </a:extLst>
            </p:cNvPr>
            <p:cNvCxnSpPr>
              <a:cxnSpLocks/>
              <a:stCxn id="7" idx="2"/>
              <a:endCxn id="24" idx="0"/>
            </p:cNvCxnSpPr>
            <p:nvPr/>
          </p:nvCxnSpPr>
          <p:spPr>
            <a:xfrm>
              <a:off x="2016911" y="5273154"/>
              <a:ext cx="0" cy="330956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線接點 26">
              <a:extLst>
                <a:ext uri="{FF2B5EF4-FFF2-40B4-BE49-F238E27FC236}">
                  <a16:creationId xmlns:a16="http://schemas.microsoft.com/office/drawing/2014/main" id="{4210C4E5-2509-4BF9-ABFF-970BE1E91592}"/>
                </a:ext>
              </a:extLst>
            </p:cNvPr>
            <p:cNvCxnSpPr>
              <a:cxnSpLocks/>
              <a:stCxn id="9" idx="2"/>
              <a:endCxn id="25" idx="0"/>
            </p:cNvCxnSpPr>
            <p:nvPr/>
          </p:nvCxnSpPr>
          <p:spPr>
            <a:xfrm>
              <a:off x="7127089" y="5273154"/>
              <a:ext cx="0" cy="330956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DA08A837-5F21-4F6A-951F-EBBEDCE78090}"/>
              </a:ext>
            </a:extLst>
          </p:cNvPr>
          <p:cNvSpPr txBox="1"/>
          <p:nvPr/>
        </p:nvSpPr>
        <p:spPr>
          <a:xfrm>
            <a:off x="1984317" y="4284962"/>
            <a:ext cx="6421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200" dirty="0"/>
              <a:t>S1</a:t>
            </a:r>
            <a:endParaRPr lang="zh-TW" altLang="en-US" sz="3200" dirty="0"/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B989077B-EA88-4850-BEC1-14FB17B83681}"/>
              </a:ext>
            </a:extLst>
          </p:cNvPr>
          <p:cNvSpPr txBox="1"/>
          <p:nvPr/>
        </p:nvSpPr>
        <p:spPr>
          <a:xfrm>
            <a:off x="4523758" y="4261901"/>
            <a:ext cx="6421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200" dirty="0"/>
              <a:t>S2</a:t>
            </a:r>
            <a:endParaRPr lang="zh-TW" altLang="en-US" sz="3200" dirty="0"/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69D73533-C477-4294-A901-DED6A1D7BCF0}"/>
              </a:ext>
            </a:extLst>
          </p:cNvPr>
          <p:cNvSpPr txBox="1"/>
          <p:nvPr/>
        </p:nvSpPr>
        <p:spPr>
          <a:xfrm>
            <a:off x="7081201" y="4261765"/>
            <a:ext cx="6421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200" dirty="0"/>
              <a:t>S3</a:t>
            </a:r>
            <a:endParaRPr lang="zh-TW" altLang="en-US" sz="3200" dirty="0"/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04CB8352-9150-4838-9D7B-48F5CF336B18}"/>
              </a:ext>
            </a:extLst>
          </p:cNvPr>
          <p:cNvSpPr txBox="1"/>
          <p:nvPr/>
        </p:nvSpPr>
        <p:spPr>
          <a:xfrm>
            <a:off x="2768177" y="2239272"/>
            <a:ext cx="6421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200" dirty="0"/>
              <a:t>S4</a:t>
            </a:r>
            <a:endParaRPr lang="zh-TW" altLang="en-US" sz="3200" dirty="0"/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569E381A-B8EE-4B59-95BE-1632935C756B}"/>
              </a:ext>
            </a:extLst>
          </p:cNvPr>
          <p:cNvSpPr txBox="1"/>
          <p:nvPr/>
        </p:nvSpPr>
        <p:spPr>
          <a:xfrm>
            <a:off x="3684631" y="2239271"/>
            <a:ext cx="6421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200" dirty="0"/>
              <a:t>S5</a:t>
            </a:r>
            <a:endParaRPr lang="zh-TW" altLang="en-US" sz="3200" dirty="0"/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A22486D0-391A-4B62-8C12-5115D2829993}"/>
              </a:ext>
            </a:extLst>
          </p:cNvPr>
          <p:cNvSpPr txBox="1"/>
          <p:nvPr/>
        </p:nvSpPr>
        <p:spPr>
          <a:xfrm>
            <a:off x="5449816" y="2239271"/>
            <a:ext cx="6421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200" dirty="0"/>
              <a:t>S6</a:t>
            </a:r>
            <a:endParaRPr lang="zh-TW" altLang="en-US" sz="3200" dirty="0"/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D0B1D095-ED2D-4ADB-A628-008F3552934B}"/>
              </a:ext>
            </a:extLst>
          </p:cNvPr>
          <p:cNvSpPr txBox="1"/>
          <p:nvPr/>
        </p:nvSpPr>
        <p:spPr>
          <a:xfrm>
            <a:off x="6364216" y="2239271"/>
            <a:ext cx="6421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200" dirty="0"/>
              <a:t>S7</a:t>
            </a:r>
            <a:endParaRPr lang="zh-TW" altLang="en-US" sz="3200" dirty="0"/>
          </a:p>
        </p:txBody>
      </p:sp>
      <p:sp>
        <p:nvSpPr>
          <p:cNvPr id="35" name="箭號: 向右 34">
            <a:extLst>
              <a:ext uri="{FF2B5EF4-FFF2-40B4-BE49-F238E27FC236}">
                <a16:creationId xmlns:a16="http://schemas.microsoft.com/office/drawing/2014/main" id="{9570072B-C2D2-4E68-9790-B78673F60986}"/>
              </a:ext>
            </a:extLst>
          </p:cNvPr>
          <p:cNvSpPr/>
          <p:nvPr/>
        </p:nvSpPr>
        <p:spPr>
          <a:xfrm>
            <a:off x="2726699" y="4418196"/>
            <a:ext cx="1412089" cy="452175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6" name="箭號: 向右 35">
            <a:extLst>
              <a:ext uri="{FF2B5EF4-FFF2-40B4-BE49-F238E27FC236}">
                <a16:creationId xmlns:a16="http://schemas.microsoft.com/office/drawing/2014/main" id="{144F90C5-5961-4D0C-8CBF-4EC8E5D206A3}"/>
              </a:ext>
            </a:extLst>
          </p:cNvPr>
          <p:cNvSpPr/>
          <p:nvPr/>
        </p:nvSpPr>
        <p:spPr>
          <a:xfrm>
            <a:off x="5281787" y="4417562"/>
            <a:ext cx="1412089" cy="452175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6484A848-A007-41AA-92BC-CC7AECA92FBD}"/>
              </a:ext>
            </a:extLst>
          </p:cNvPr>
          <p:cNvSpPr txBox="1"/>
          <p:nvPr/>
        </p:nvSpPr>
        <p:spPr>
          <a:xfrm>
            <a:off x="7240012" y="2602305"/>
            <a:ext cx="1386918" cy="707886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TW" sz="2000" dirty="0"/>
              <a:t>First Path</a:t>
            </a:r>
          </a:p>
          <a:p>
            <a:r>
              <a:rPr lang="en-US" altLang="zh-TW" sz="2000" dirty="0"/>
              <a:t>={s1,s2,s3}</a:t>
            </a:r>
            <a:endParaRPr lang="zh-TW" altLang="en-US" sz="2000" dirty="0"/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DB9F2F1C-AECF-4E99-BF45-5858143CAA36}"/>
              </a:ext>
            </a:extLst>
          </p:cNvPr>
          <p:cNvSpPr txBox="1"/>
          <p:nvPr/>
        </p:nvSpPr>
        <p:spPr>
          <a:xfrm>
            <a:off x="44375" y="1100862"/>
            <a:ext cx="2359941" cy="70788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TW" sz="2000" dirty="0"/>
              <a:t>Set of best k-path</a:t>
            </a:r>
          </a:p>
          <a:p>
            <a:r>
              <a:rPr lang="en-US" altLang="zh-TW" sz="2000" dirty="0"/>
              <a:t>={[s1,s2,s3]}</a:t>
            </a:r>
            <a:endParaRPr lang="zh-TW" altLang="en-US" sz="2000" dirty="0"/>
          </a:p>
        </p:txBody>
      </p:sp>
      <p:pic>
        <p:nvPicPr>
          <p:cNvPr id="39" name="內容版面配置區 6" descr="關閉">
            <a:extLst>
              <a:ext uri="{FF2B5EF4-FFF2-40B4-BE49-F238E27FC236}">
                <a16:creationId xmlns:a16="http://schemas.microsoft.com/office/drawing/2014/main" id="{1897A246-B6D0-4181-B047-025C169B6A8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448059" y="4215958"/>
            <a:ext cx="732369" cy="829932"/>
          </a:xfrm>
          <a:prstGeom prst="rect">
            <a:avLst/>
          </a:prstGeom>
        </p:spPr>
      </p:pic>
      <p:sp>
        <p:nvSpPr>
          <p:cNvPr id="40" name="文字方塊 39">
            <a:extLst>
              <a:ext uri="{FF2B5EF4-FFF2-40B4-BE49-F238E27FC236}">
                <a16:creationId xmlns:a16="http://schemas.microsoft.com/office/drawing/2014/main" id="{B09A9DAA-305D-47F8-8BD0-79E2087D077C}"/>
              </a:ext>
            </a:extLst>
          </p:cNvPr>
          <p:cNvSpPr txBox="1"/>
          <p:nvPr/>
        </p:nvSpPr>
        <p:spPr>
          <a:xfrm>
            <a:off x="3496443" y="5271951"/>
            <a:ext cx="2232202" cy="8309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TW" sz="2400" dirty="0"/>
              <a:t>Turn 1</a:t>
            </a:r>
          </a:p>
          <a:p>
            <a:r>
              <a:rPr lang="en-US" altLang="zh-TW" sz="2400" dirty="0"/>
              <a:t>={</a:t>
            </a:r>
            <a:r>
              <a:rPr lang="en-US" altLang="zh-TW" sz="2400" dirty="0">
                <a:solidFill>
                  <a:srgbClr val="7030A0"/>
                </a:solidFill>
              </a:rPr>
              <a:t>[s1,s6,s7,s3]</a:t>
            </a:r>
            <a:r>
              <a:rPr lang="en-US" altLang="zh-TW" sz="2400" dirty="0"/>
              <a:t>}</a:t>
            </a:r>
            <a:endParaRPr lang="zh-TW" altLang="en-US" sz="2400" dirty="0"/>
          </a:p>
        </p:txBody>
      </p:sp>
      <p:sp>
        <p:nvSpPr>
          <p:cNvPr id="41" name="箭號: 向右 40">
            <a:extLst>
              <a:ext uri="{FF2B5EF4-FFF2-40B4-BE49-F238E27FC236}">
                <a16:creationId xmlns:a16="http://schemas.microsoft.com/office/drawing/2014/main" id="{6B0A31C2-746E-4A12-8A4F-CA6887665A76}"/>
              </a:ext>
            </a:extLst>
          </p:cNvPr>
          <p:cNvSpPr/>
          <p:nvPr/>
        </p:nvSpPr>
        <p:spPr>
          <a:xfrm rot="20452157">
            <a:off x="2190006" y="3509384"/>
            <a:ext cx="3334746" cy="399473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2" name="箭號: 向右 41">
            <a:extLst>
              <a:ext uri="{FF2B5EF4-FFF2-40B4-BE49-F238E27FC236}">
                <a16:creationId xmlns:a16="http://schemas.microsoft.com/office/drawing/2014/main" id="{103F7861-33FB-4CCD-8EE3-014214BB6BAF}"/>
              </a:ext>
            </a:extLst>
          </p:cNvPr>
          <p:cNvSpPr/>
          <p:nvPr/>
        </p:nvSpPr>
        <p:spPr>
          <a:xfrm>
            <a:off x="5728644" y="2870059"/>
            <a:ext cx="914400" cy="428344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" name="箭號: 向右 42">
            <a:extLst>
              <a:ext uri="{FF2B5EF4-FFF2-40B4-BE49-F238E27FC236}">
                <a16:creationId xmlns:a16="http://schemas.microsoft.com/office/drawing/2014/main" id="{7AFDC3D7-893A-4DBB-9580-B0AFAFEED89D}"/>
              </a:ext>
            </a:extLst>
          </p:cNvPr>
          <p:cNvSpPr/>
          <p:nvPr/>
        </p:nvSpPr>
        <p:spPr>
          <a:xfrm rot="3243728">
            <a:off x="6467531" y="3441443"/>
            <a:ext cx="1150120" cy="428344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93700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1" grpId="0" animBg="1"/>
      <p:bldP spid="42" grpId="0" animBg="1"/>
      <p:bldP spid="4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E76023B-C84E-498B-915D-B5DA8DE00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K-Shortest path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20BDABA-B6F0-4366-AE7D-8EA484F15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249D5-A457-40D1-9D22-46206593EEBB}" type="slidenum">
              <a:rPr lang="zh-TW" altLang="en-US" smtClean="0"/>
              <a:pPr/>
              <a:t>26</a:t>
            </a:fld>
            <a:endParaRPr lang="zh-TW" altLang="en-US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7423D3B8-61F9-4A22-8AF1-CB8CA6EEE382}"/>
              </a:ext>
            </a:extLst>
          </p:cNvPr>
          <p:cNvGrpSpPr/>
          <p:nvPr/>
        </p:nvGrpSpPr>
        <p:grpSpPr>
          <a:xfrm>
            <a:off x="1801955" y="2138248"/>
            <a:ext cx="6024578" cy="4213584"/>
            <a:chOff x="1559711" y="2304926"/>
            <a:chExt cx="6024578" cy="4213584"/>
          </a:xfrm>
        </p:grpSpPr>
        <p:pic>
          <p:nvPicPr>
            <p:cNvPr id="7" name="圖形 6" descr="伺服器">
              <a:extLst>
                <a:ext uri="{FF2B5EF4-FFF2-40B4-BE49-F238E27FC236}">
                  <a16:creationId xmlns:a16="http://schemas.microsoft.com/office/drawing/2014/main" id="{EFEB44AB-7533-4690-90A0-4C435F433B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559711" y="4358754"/>
              <a:ext cx="914400" cy="914400"/>
            </a:xfrm>
            <a:prstGeom prst="rect">
              <a:avLst/>
            </a:prstGeom>
          </p:spPr>
        </p:pic>
        <p:pic>
          <p:nvPicPr>
            <p:cNvPr id="8" name="圖形 7" descr="伺服器">
              <a:extLst>
                <a:ext uri="{FF2B5EF4-FFF2-40B4-BE49-F238E27FC236}">
                  <a16:creationId xmlns:a16="http://schemas.microsoft.com/office/drawing/2014/main" id="{95BF6E1A-6539-4883-8569-542AC13C142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114800" y="4358754"/>
              <a:ext cx="914400" cy="914400"/>
            </a:xfrm>
            <a:prstGeom prst="rect">
              <a:avLst/>
            </a:prstGeom>
          </p:spPr>
        </p:pic>
        <p:pic>
          <p:nvPicPr>
            <p:cNvPr id="9" name="圖形 8" descr="伺服器">
              <a:extLst>
                <a:ext uri="{FF2B5EF4-FFF2-40B4-BE49-F238E27FC236}">
                  <a16:creationId xmlns:a16="http://schemas.microsoft.com/office/drawing/2014/main" id="{D92235D9-B80F-4539-B32B-383ED1462B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669889" y="4358754"/>
              <a:ext cx="914400" cy="914400"/>
            </a:xfrm>
            <a:prstGeom prst="rect">
              <a:avLst/>
            </a:prstGeom>
          </p:spPr>
        </p:pic>
        <p:pic>
          <p:nvPicPr>
            <p:cNvPr id="10" name="圖形 9" descr="伺服器">
              <a:extLst>
                <a:ext uri="{FF2B5EF4-FFF2-40B4-BE49-F238E27FC236}">
                  <a16:creationId xmlns:a16="http://schemas.microsoft.com/office/drawing/2014/main" id="{5FAD251A-35E3-47A6-BDA6-CBCC20CCB2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355205" y="2304926"/>
              <a:ext cx="914400" cy="914400"/>
            </a:xfrm>
            <a:prstGeom prst="rect">
              <a:avLst/>
            </a:prstGeom>
          </p:spPr>
        </p:pic>
        <p:pic>
          <p:nvPicPr>
            <p:cNvPr id="11" name="圖形 10" descr="伺服器">
              <a:extLst>
                <a:ext uri="{FF2B5EF4-FFF2-40B4-BE49-F238E27FC236}">
                  <a16:creationId xmlns:a16="http://schemas.microsoft.com/office/drawing/2014/main" id="{2AC761F0-A059-4CE5-9DBF-6B530B0939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269605" y="2304926"/>
              <a:ext cx="914400" cy="914400"/>
            </a:xfrm>
            <a:prstGeom prst="rect">
              <a:avLst/>
            </a:prstGeom>
          </p:spPr>
        </p:pic>
        <p:pic>
          <p:nvPicPr>
            <p:cNvPr id="12" name="圖形 11" descr="伺服器">
              <a:extLst>
                <a:ext uri="{FF2B5EF4-FFF2-40B4-BE49-F238E27FC236}">
                  <a16:creationId xmlns:a16="http://schemas.microsoft.com/office/drawing/2014/main" id="{20969A72-D05E-423B-9F91-6D9389D75F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029200" y="2304926"/>
              <a:ext cx="914400" cy="914400"/>
            </a:xfrm>
            <a:prstGeom prst="rect">
              <a:avLst/>
            </a:prstGeom>
          </p:spPr>
        </p:pic>
        <p:pic>
          <p:nvPicPr>
            <p:cNvPr id="13" name="圖形 12" descr="伺服器">
              <a:extLst>
                <a:ext uri="{FF2B5EF4-FFF2-40B4-BE49-F238E27FC236}">
                  <a16:creationId xmlns:a16="http://schemas.microsoft.com/office/drawing/2014/main" id="{704CD723-C30F-46B8-A199-5F4CDEC103F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943600" y="2304926"/>
              <a:ext cx="914400" cy="914400"/>
            </a:xfrm>
            <a:prstGeom prst="rect">
              <a:avLst/>
            </a:prstGeom>
          </p:spPr>
        </p:pic>
        <p:cxnSp>
          <p:nvCxnSpPr>
            <p:cNvPr id="14" name="直線接點 13">
              <a:extLst>
                <a:ext uri="{FF2B5EF4-FFF2-40B4-BE49-F238E27FC236}">
                  <a16:creationId xmlns:a16="http://schemas.microsoft.com/office/drawing/2014/main" id="{66D7CC30-3003-41B0-89C4-71B8F389F846}"/>
                </a:ext>
              </a:extLst>
            </p:cNvPr>
            <p:cNvCxnSpPr>
              <a:cxnSpLocks/>
              <a:stCxn id="7" idx="0"/>
            </p:cNvCxnSpPr>
            <p:nvPr/>
          </p:nvCxnSpPr>
          <p:spPr>
            <a:xfrm flipV="1">
              <a:off x="2016911" y="3219326"/>
              <a:ext cx="795494" cy="1139428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接點 14">
              <a:extLst>
                <a:ext uri="{FF2B5EF4-FFF2-40B4-BE49-F238E27FC236}">
                  <a16:creationId xmlns:a16="http://schemas.microsoft.com/office/drawing/2014/main" id="{E00FCC54-8326-4B9D-B78F-B4534984F708}"/>
                </a:ext>
              </a:extLst>
            </p:cNvPr>
            <p:cNvCxnSpPr>
              <a:cxnSpLocks/>
              <a:endCxn id="11" idx="2"/>
            </p:cNvCxnSpPr>
            <p:nvPr/>
          </p:nvCxnSpPr>
          <p:spPr>
            <a:xfrm>
              <a:off x="2812405" y="3219325"/>
              <a:ext cx="914400" cy="1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接點 15">
              <a:extLst>
                <a:ext uri="{FF2B5EF4-FFF2-40B4-BE49-F238E27FC236}">
                  <a16:creationId xmlns:a16="http://schemas.microsoft.com/office/drawing/2014/main" id="{4B26F911-C22A-4AC4-905F-DAA736BDBCCA}"/>
                </a:ext>
              </a:extLst>
            </p:cNvPr>
            <p:cNvCxnSpPr>
              <a:cxnSpLocks/>
              <a:stCxn id="7" idx="3"/>
              <a:endCxn id="8" idx="1"/>
            </p:cNvCxnSpPr>
            <p:nvPr/>
          </p:nvCxnSpPr>
          <p:spPr>
            <a:xfrm>
              <a:off x="2474111" y="4815954"/>
              <a:ext cx="1640689" cy="0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接點 16">
              <a:extLst>
                <a:ext uri="{FF2B5EF4-FFF2-40B4-BE49-F238E27FC236}">
                  <a16:creationId xmlns:a16="http://schemas.microsoft.com/office/drawing/2014/main" id="{FED09E8D-2D62-4FB1-9459-6928385EFC2F}"/>
                </a:ext>
              </a:extLst>
            </p:cNvPr>
            <p:cNvCxnSpPr>
              <a:cxnSpLocks/>
              <a:stCxn id="8" idx="0"/>
            </p:cNvCxnSpPr>
            <p:nvPr/>
          </p:nvCxnSpPr>
          <p:spPr>
            <a:xfrm flipH="1" flipV="1">
              <a:off x="2829152" y="3219325"/>
              <a:ext cx="1742848" cy="1139429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接點 17">
              <a:extLst>
                <a:ext uri="{FF2B5EF4-FFF2-40B4-BE49-F238E27FC236}">
                  <a16:creationId xmlns:a16="http://schemas.microsoft.com/office/drawing/2014/main" id="{2DAC73EB-4F7B-44E7-9410-161963FBE581}"/>
                </a:ext>
              </a:extLst>
            </p:cNvPr>
            <p:cNvCxnSpPr>
              <a:cxnSpLocks/>
              <a:stCxn id="9" idx="0"/>
              <a:endCxn id="13" idx="2"/>
            </p:cNvCxnSpPr>
            <p:nvPr/>
          </p:nvCxnSpPr>
          <p:spPr>
            <a:xfrm flipH="1" flipV="1">
              <a:off x="6400800" y="3219326"/>
              <a:ext cx="726289" cy="1139428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接點 18">
              <a:extLst>
                <a:ext uri="{FF2B5EF4-FFF2-40B4-BE49-F238E27FC236}">
                  <a16:creationId xmlns:a16="http://schemas.microsoft.com/office/drawing/2014/main" id="{0EFD7C2E-ED5E-4441-BBB2-BD3BC4952C2E}"/>
                </a:ext>
              </a:extLst>
            </p:cNvPr>
            <p:cNvCxnSpPr>
              <a:cxnSpLocks/>
              <a:stCxn id="12" idx="2"/>
              <a:endCxn id="13" idx="2"/>
            </p:cNvCxnSpPr>
            <p:nvPr/>
          </p:nvCxnSpPr>
          <p:spPr>
            <a:xfrm>
              <a:off x="5486400" y="3219326"/>
              <a:ext cx="914400" cy="0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接點 19">
              <a:extLst>
                <a:ext uri="{FF2B5EF4-FFF2-40B4-BE49-F238E27FC236}">
                  <a16:creationId xmlns:a16="http://schemas.microsoft.com/office/drawing/2014/main" id="{665CF30E-1AF4-476E-A326-CD30EE1BDCCA}"/>
                </a:ext>
              </a:extLst>
            </p:cNvPr>
            <p:cNvCxnSpPr>
              <a:cxnSpLocks/>
              <a:stCxn id="7" idx="0"/>
              <a:endCxn id="12" idx="2"/>
            </p:cNvCxnSpPr>
            <p:nvPr/>
          </p:nvCxnSpPr>
          <p:spPr>
            <a:xfrm flipV="1">
              <a:off x="2016911" y="3219326"/>
              <a:ext cx="3469489" cy="1139428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接點 20">
              <a:extLst>
                <a:ext uri="{FF2B5EF4-FFF2-40B4-BE49-F238E27FC236}">
                  <a16:creationId xmlns:a16="http://schemas.microsoft.com/office/drawing/2014/main" id="{E4C8D434-3202-4FDA-A874-675AD5565827}"/>
                </a:ext>
              </a:extLst>
            </p:cNvPr>
            <p:cNvCxnSpPr>
              <a:cxnSpLocks/>
              <a:stCxn id="8" idx="3"/>
              <a:endCxn id="9" idx="1"/>
            </p:cNvCxnSpPr>
            <p:nvPr/>
          </p:nvCxnSpPr>
          <p:spPr>
            <a:xfrm>
              <a:off x="5029200" y="4815954"/>
              <a:ext cx="1640689" cy="0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接點 21">
              <a:extLst>
                <a:ext uri="{FF2B5EF4-FFF2-40B4-BE49-F238E27FC236}">
                  <a16:creationId xmlns:a16="http://schemas.microsoft.com/office/drawing/2014/main" id="{8AF71623-F288-44BA-8FD4-F6CFF8087B62}"/>
                </a:ext>
              </a:extLst>
            </p:cNvPr>
            <p:cNvCxnSpPr>
              <a:cxnSpLocks/>
              <a:stCxn id="8" idx="0"/>
              <a:endCxn id="13" idx="2"/>
            </p:cNvCxnSpPr>
            <p:nvPr/>
          </p:nvCxnSpPr>
          <p:spPr>
            <a:xfrm flipV="1">
              <a:off x="4572000" y="3219326"/>
              <a:ext cx="1828800" cy="1139428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接點 22">
              <a:extLst>
                <a:ext uri="{FF2B5EF4-FFF2-40B4-BE49-F238E27FC236}">
                  <a16:creationId xmlns:a16="http://schemas.microsoft.com/office/drawing/2014/main" id="{3D2F4B81-0C8C-4F92-ADC8-322F42A17C70}"/>
                </a:ext>
              </a:extLst>
            </p:cNvPr>
            <p:cNvCxnSpPr>
              <a:cxnSpLocks/>
              <a:stCxn id="9" idx="0"/>
              <a:endCxn id="11" idx="2"/>
            </p:cNvCxnSpPr>
            <p:nvPr/>
          </p:nvCxnSpPr>
          <p:spPr>
            <a:xfrm flipH="1" flipV="1">
              <a:off x="3726805" y="3219326"/>
              <a:ext cx="3400284" cy="1139428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4" name="圖形 23" descr="電腦">
              <a:extLst>
                <a:ext uri="{FF2B5EF4-FFF2-40B4-BE49-F238E27FC236}">
                  <a16:creationId xmlns:a16="http://schemas.microsoft.com/office/drawing/2014/main" id="{A5CCAD3F-80CC-45C0-879A-81255AC865E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559711" y="5604110"/>
              <a:ext cx="914400" cy="914400"/>
            </a:xfrm>
            <a:prstGeom prst="rect">
              <a:avLst/>
            </a:prstGeom>
          </p:spPr>
        </p:pic>
        <p:pic>
          <p:nvPicPr>
            <p:cNvPr id="25" name="圖形 24" descr="電腦">
              <a:extLst>
                <a:ext uri="{FF2B5EF4-FFF2-40B4-BE49-F238E27FC236}">
                  <a16:creationId xmlns:a16="http://schemas.microsoft.com/office/drawing/2014/main" id="{1E23495B-B469-4F43-80CF-E0C6F9D9B70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669889" y="5604110"/>
              <a:ext cx="914400" cy="914400"/>
            </a:xfrm>
            <a:prstGeom prst="rect">
              <a:avLst/>
            </a:prstGeom>
          </p:spPr>
        </p:pic>
        <p:cxnSp>
          <p:nvCxnSpPr>
            <p:cNvPr id="26" name="直線接點 25">
              <a:extLst>
                <a:ext uri="{FF2B5EF4-FFF2-40B4-BE49-F238E27FC236}">
                  <a16:creationId xmlns:a16="http://schemas.microsoft.com/office/drawing/2014/main" id="{32276A29-A9E2-4774-A2E6-5847C3B8718E}"/>
                </a:ext>
              </a:extLst>
            </p:cNvPr>
            <p:cNvCxnSpPr>
              <a:cxnSpLocks/>
              <a:stCxn id="7" idx="2"/>
              <a:endCxn id="24" idx="0"/>
            </p:cNvCxnSpPr>
            <p:nvPr/>
          </p:nvCxnSpPr>
          <p:spPr>
            <a:xfrm>
              <a:off x="2016911" y="5273154"/>
              <a:ext cx="0" cy="330956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線接點 26">
              <a:extLst>
                <a:ext uri="{FF2B5EF4-FFF2-40B4-BE49-F238E27FC236}">
                  <a16:creationId xmlns:a16="http://schemas.microsoft.com/office/drawing/2014/main" id="{4210C4E5-2509-4BF9-ABFF-970BE1E91592}"/>
                </a:ext>
              </a:extLst>
            </p:cNvPr>
            <p:cNvCxnSpPr>
              <a:cxnSpLocks/>
              <a:stCxn id="9" idx="2"/>
              <a:endCxn id="25" idx="0"/>
            </p:cNvCxnSpPr>
            <p:nvPr/>
          </p:nvCxnSpPr>
          <p:spPr>
            <a:xfrm>
              <a:off x="7127089" y="5273154"/>
              <a:ext cx="0" cy="330956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DA08A837-5F21-4F6A-951F-EBBEDCE78090}"/>
              </a:ext>
            </a:extLst>
          </p:cNvPr>
          <p:cNvSpPr txBox="1"/>
          <p:nvPr/>
        </p:nvSpPr>
        <p:spPr>
          <a:xfrm>
            <a:off x="1984317" y="4284962"/>
            <a:ext cx="6421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200" dirty="0"/>
              <a:t>S1</a:t>
            </a:r>
            <a:endParaRPr lang="zh-TW" altLang="en-US" sz="3200" dirty="0"/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B989077B-EA88-4850-BEC1-14FB17B83681}"/>
              </a:ext>
            </a:extLst>
          </p:cNvPr>
          <p:cNvSpPr txBox="1"/>
          <p:nvPr/>
        </p:nvSpPr>
        <p:spPr>
          <a:xfrm>
            <a:off x="4523758" y="4261901"/>
            <a:ext cx="6421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200" dirty="0"/>
              <a:t>S2</a:t>
            </a:r>
            <a:endParaRPr lang="zh-TW" altLang="en-US" sz="3200" dirty="0"/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69D73533-C477-4294-A901-DED6A1D7BCF0}"/>
              </a:ext>
            </a:extLst>
          </p:cNvPr>
          <p:cNvSpPr txBox="1"/>
          <p:nvPr/>
        </p:nvSpPr>
        <p:spPr>
          <a:xfrm>
            <a:off x="7081201" y="4261765"/>
            <a:ext cx="6421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200" dirty="0"/>
              <a:t>S3</a:t>
            </a:r>
            <a:endParaRPr lang="zh-TW" altLang="en-US" sz="3200" dirty="0"/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04CB8352-9150-4838-9D7B-48F5CF336B18}"/>
              </a:ext>
            </a:extLst>
          </p:cNvPr>
          <p:cNvSpPr txBox="1"/>
          <p:nvPr/>
        </p:nvSpPr>
        <p:spPr>
          <a:xfrm>
            <a:off x="2768177" y="2239272"/>
            <a:ext cx="6421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200" dirty="0"/>
              <a:t>S4</a:t>
            </a:r>
            <a:endParaRPr lang="zh-TW" altLang="en-US" sz="3200" dirty="0"/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569E381A-B8EE-4B59-95BE-1632935C756B}"/>
              </a:ext>
            </a:extLst>
          </p:cNvPr>
          <p:cNvSpPr txBox="1"/>
          <p:nvPr/>
        </p:nvSpPr>
        <p:spPr>
          <a:xfrm>
            <a:off x="3684631" y="2239271"/>
            <a:ext cx="6421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200" dirty="0"/>
              <a:t>S5</a:t>
            </a:r>
            <a:endParaRPr lang="zh-TW" altLang="en-US" sz="3200" dirty="0"/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A22486D0-391A-4B62-8C12-5115D2829993}"/>
              </a:ext>
            </a:extLst>
          </p:cNvPr>
          <p:cNvSpPr txBox="1"/>
          <p:nvPr/>
        </p:nvSpPr>
        <p:spPr>
          <a:xfrm>
            <a:off x="5449816" y="2239271"/>
            <a:ext cx="6421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200" dirty="0"/>
              <a:t>S6</a:t>
            </a:r>
            <a:endParaRPr lang="zh-TW" altLang="en-US" sz="3200" dirty="0"/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D0B1D095-ED2D-4ADB-A628-008F3552934B}"/>
              </a:ext>
            </a:extLst>
          </p:cNvPr>
          <p:cNvSpPr txBox="1"/>
          <p:nvPr/>
        </p:nvSpPr>
        <p:spPr>
          <a:xfrm>
            <a:off x="6364216" y="2239271"/>
            <a:ext cx="6421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200" dirty="0"/>
              <a:t>S7</a:t>
            </a:r>
            <a:endParaRPr lang="zh-TW" altLang="en-US" sz="3200" dirty="0"/>
          </a:p>
        </p:txBody>
      </p:sp>
      <p:sp>
        <p:nvSpPr>
          <p:cNvPr id="35" name="箭號: 向右 34">
            <a:extLst>
              <a:ext uri="{FF2B5EF4-FFF2-40B4-BE49-F238E27FC236}">
                <a16:creationId xmlns:a16="http://schemas.microsoft.com/office/drawing/2014/main" id="{9570072B-C2D2-4E68-9790-B78673F60986}"/>
              </a:ext>
            </a:extLst>
          </p:cNvPr>
          <p:cNvSpPr/>
          <p:nvPr/>
        </p:nvSpPr>
        <p:spPr>
          <a:xfrm>
            <a:off x="2726699" y="4418196"/>
            <a:ext cx="1412089" cy="452175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6" name="箭號: 向右 35">
            <a:extLst>
              <a:ext uri="{FF2B5EF4-FFF2-40B4-BE49-F238E27FC236}">
                <a16:creationId xmlns:a16="http://schemas.microsoft.com/office/drawing/2014/main" id="{144F90C5-5961-4D0C-8CBF-4EC8E5D206A3}"/>
              </a:ext>
            </a:extLst>
          </p:cNvPr>
          <p:cNvSpPr/>
          <p:nvPr/>
        </p:nvSpPr>
        <p:spPr>
          <a:xfrm>
            <a:off x="5281787" y="4417562"/>
            <a:ext cx="1412089" cy="452175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6484A848-A007-41AA-92BC-CC7AECA92FBD}"/>
              </a:ext>
            </a:extLst>
          </p:cNvPr>
          <p:cNvSpPr txBox="1"/>
          <p:nvPr/>
        </p:nvSpPr>
        <p:spPr>
          <a:xfrm>
            <a:off x="7240012" y="2602305"/>
            <a:ext cx="1386918" cy="707886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TW" sz="2000" dirty="0"/>
              <a:t>First Path</a:t>
            </a:r>
          </a:p>
          <a:p>
            <a:r>
              <a:rPr lang="en-US" altLang="zh-TW" sz="2000" dirty="0"/>
              <a:t>={s1,s2,s3}</a:t>
            </a:r>
            <a:endParaRPr lang="zh-TW" altLang="en-US" sz="2000" dirty="0"/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DB9F2F1C-AECF-4E99-BF45-5858143CAA36}"/>
              </a:ext>
            </a:extLst>
          </p:cNvPr>
          <p:cNvSpPr txBox="1"/>
          <p:nvPr/>
        </p:nvSpPr>
        <p:spPr>
          <a:xfrm>
            <a:off x="44375" y="1100862"/>
            <a:ext cx="2359941" cy="70788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TW" sz="2000" dirty="0"/>
              <a:t>Set of best k-path</a:t>
            </a:r>
          </a:p>
          <a:p>
            <a:r>
              <a:rPr lang="en-US" altLang="zh-TW" sz="2000" dirty="0"/>
              <a:t>={[s1,s2,s3]}</a:t>
            </a:r>
            <a:endParaRPr lang="zh-TW" altLang="en-US" sz="2000" dirty="0"/>
          </a:p>
        </p:txBody>
      </p:sp>
      <p:pic>
        <p:nvPicPr>
          <p:cNvPr id="39" name="內容版面配置區 6" descr="關閉">
            <a:extLst>
              <a:ext uri="{FF2B5EF4-FFF2-40B4-BE49-F238E27FC236}">
                <a16:creationId xmlns:a16="http://schemas.microsoft.com/office/drawing/2014/main" id="{1897A246-B6D0-4181-B047-025C169B6A8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90203" y="4162383"/>
            <a:ext cx="732369" cy="829932"/>
          </a:xfrm>
          <a:prstGeom prst="rect">
            <a:avLst/>
          </a:prstGeom>
        </p:spPr>
      </p:pic>
      <p:sp>
        <p:nvSpPr>
          <p:cNvPr id="40" name="文字方塊 39">
            <a:extLst>
              <a:ext uri="{FF2B5EF4-FFF2-40B4-BE49-F238E27FC236}">
                <a16:creationId xmlns:a16="http://schemas.microsoft.com/office/drawing/2014/main" id="{B09A9DAA-305D-47F8-8BD0-79E2087D077C}"/>
              </a:ext>
            </a:extLst>
          </p:cNvPr>
          <p:cNvSpPr txBox="1"/>
          <p:nvPr/>
        </p:nvSpPr>
        <p:spPr>
          <a:xfrm>
            <a:off x="3496443" y="5271954"/>
            <a:ext cx="1879041" cy="70788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TW" sz="2000" dirty="0"/>
              <a:t>Turn 1</a:t>
            </a:r>
          </a:p>
          <a:p>
            <a:r>
              <a:rPr lang="en-US" altLang="zh-TW" sz="2000" dirty="0"/>
              <a:t>={</a:t>
            </a:r>
            <a:r>
              <a:rPr lang="en-US" altLang="zh-TW" sz="2000" dirty="0">
                <a:solidFill>
                  <a:srgbClr val="7030A0"/>
                </a:solidFill>
              </a:rPr>
              <a:t>[s1,s6,s7,s3]</a:t>
            </a:r>
            <a:r>
              <a:rPr lang="en-US" altLang="zh-TW" sz="2000" dirty="0"/>
              <a:t>}</a:t>
            </a:r>
            <a:endParaRPr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159507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E76023B-C84E-498B-915D-B5DA8DE00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K-Shortest path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20BDABA-B6F0-4366-AE7D-8EA484F15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249D5-A457-40D1-9D22-46206593EEBB}" type="slidenum">
              <a:rPr lang="zh-TW" altLang="en-US" smtClean="0"/>
              <a:pPr/>
              <a:t>27</a:t>
            </a:fld>
            <a:endParaRPr lang="zh-TW" altLang="en-US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7423D3B8-61F9-4A22-8AF1-CB8CA6EEE382}"/>
              </a:ext>
            </a:extLst>
          </p:cNvPr>
          <p:cNvGrpSpPr/>
          <p:nvPr/>
        </p:nvGrpSpPr>
        <p:grpSpPr>
          <a:xfrm>
            <a:off x="1801955" y="2138248"/>
            <a:ext cx="6024578" cy="4213584"/>
            <a:chOff x="1559711" y="2304926"/>
            <a:chExt cx="6024578" cy="4213584"/>
          </a:xfrm>
        </p:grpSpPr>
        <p:pic>
          <p:nvPicPr>
            <p:cNvPr id="7" name="圖形 6" descr="伺服器">
              <a:extLst>
                <a:ext uri="{FF2B5EF4-FFF2-40B4-BE49-F238E27FC236}">
                  <a16:creationId xmlns:a16="http://schemas.microsoft.com/office/drawing/2014/main" id="{EFEB44AB-7533-4690-90A0-4C435F433B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559711" y="4358754"/>
              <a:ext cx="914400" cy="914400"/>
            </a:xfrm>
            <a:prstGeom prst="rect">
              <a:avLst/>
            </a:prstGeom>
          </p:spPr>
        </p:pic>
        <p:pic>
          <p:nvPicPr>
            <p:cNvPr id="8" name="圖形 7" descr="伺服器">
              <a:extLst>
                <a:ext uri="{FF2B5EF4-FFF2-40B4-BE49-F238E27FC236}">
                  <a16:creationId xmlns:a16="http://schemas.microsoft.com/office/drawing/2014/main" id="{95BF6E1A-6539-4883-8569-542AC13C142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114800" y="4358754"/>
              <a:ext cx="914400" cy="914400"/>
            </a:xfrm>
            <a:prstGeom prst="rect">
              <a:avLst/>
            </a:prstGeom>
          </p:spPr>
        </p:pic>
        <p:pic>
          <p:nvPicPr>
            <p:cNvPr id="9" name="圖形 8" descr="伺服器">
              <a:extLst>
                <a:ext uri="{FF2B5EF4-FFF2-40B4-BE49-F238E27FC236}">
                  <a16:creationId xmlns:a16="http://schemas.microsoft.com/office/drawing/2014/main" id="{D92235D9-B80F-4539-B32B-383ED1462B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669889" y="4358754"/>
              <a:ext cx="914400" cy="914400"/>
            </a:xfrm>
            <a:prstGeom prst="rect">
              <a:avLst/>
            </a:prstGeom>
          </p:spPr>
        </p:pic>
        <p:pic>
          <p:nvPicPr>
            <p:cNvPr id="10" name="圖形 9" descr="伺服器">
              <a:extLst>
                <a:ext uri="{FF2B5EF4-FFF2-40B4-BE49-F238E27FC236}">
                  <a16:creationId xmlns:a16="http://schemas.microsoft.com/office/drawing/2014/main" id="{5FAD251A-35E3-47A6-BDA6-CBCC20CCB2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355205" y="2304926"/>
              <a:ext cx="914400" cy="914400"/>
            </a:xfrm>
            <a:prstGeom prst="rect">
              <a:avLst/>
            </a:prstGeom>
          </p:spPr>
        </p:pic>
        <p:pic>
          <p:nvPicPr>
            <p:cNvPr id="11" name="圖形 10" descr="伺服器">
              <a:extLst>
                <a:ext uri="{FF2B5EF4-FFF2-40B4-BE49-F238E27FC236}">
                  <a16:creationId xmlns:a16="http://schemas.microsoft.com/office/drawing/2014/main" id="{2AC761F0-A059-4CE5-9DBF-6B530B0939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269605" y="2304926"/>
              <a:ext cx="914400" cy="914400"/>
            </a:xfrm>
            <a:prstGeom prst="rect">
              <a:avLst/>
            </a:prstGeom>
          </p:spPr>
        </p:pic>
        <p:pic>
          <p:nvPicPr>
            <p:cNvPr id="12" name="圖形 11" descr="伺服器">
              <a:extLst>
                <a:ext uri="{FF2B5EF4-FFF2-40B4-BE49-F238E27FC236}">
                  <a16:creationId xmlns:a16="http://schemas.microsoft.com/office/drawing/2014/main" id="{20969A72-D05E-423B-9F91-6D9389D75F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029200" y="2304926"/>
              <a:ext cx="914400" cy="914400"/>
            </a:xfrm>
            <a:prstGeom prst="rect">
              <a:avLst/>
            </a:prstGeom>
          </p:spPr>
        </p:pic>
        <p:pic>
          <p:nvPicPr>
            <p:cNvPr id="13" name="圖形 12" descr="伺服器">
              <a:extLst>
                <a:ext uri="{FF2B5EF4-FFF2-40B4-BE49-F238E27FC236}">
                  <a16:creationId xmlns:a16="http://schemas.microsoft.com/office/drawing/2014/main" id="{704CD723-C30F-46B8-A199-5F4CDEC103F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943600" y="2304926"/>
              <a:ext cx="914400" cy="914400"/>
            </a:xfrm>
            <a:prstGeom prst="rect">
              <a:avLst/>
            </a:prstGeom>
          </p:spPr>
        </p:pic>
        <p:cxnSp>
          <p:nvCxnSpPr>
            <p:cNvPr id="14" name="直線接點 13">
              <a:extLst>
                <a:ext uri="{FF2B5EF4-FFF2-40B4-BE49-F238E27FC236}">
                  <a16:creationId xmlns:a16="http://schemas.microsoft.com/office/drawing/2014/main" id="{66D7CC30-3003-41B0-89C4-71B8F389F846}"/>
                </a:ext>
              </a:extLst>
            </p:cNvPr>
            <p:cNvCxnSpPr>
              <a:cxnSpLocks/>
              <a:stCxn id="7" idx="0"/>
            </p:cNvCxnSpPr>
            <p:nvPr/>
          </p:nvCxnSpPr>
          <p:spPr>
            <a:xfrm flipV="1">
              <a:off x="2016911" y="3219326"/>
              <a:ext cx="795494" cy="1139428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接點 14">
              <a:extLst>
                <a:ext uri="{FF2B5EF4-FFF2-40B4-BE49-F238E27FC236}">
                  <a16:creationId xmlns:a16="http://schemas.microsoft.com/office/drawing/2014/main" id="{E00FCC54-8326-4B9D-B78F-B4534984F708}"/>
                </a:ext>
              </a:extLst>
            </p:cNvPr>
            <p:cNvCxnSpPr>
              <a:cxnSpLocks/>
              <a:endCxn id="11" idx="2"/>
            </p:cNvCxnSpPr>
            <p:nvPr/>
          </p:nvCxnSpPr>
          <p:spPr>
            <a:xfrm>
              <a:off x="2812405" y="3219325"/>
              <a:ext cx="914400" cy="1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接點 15">
              <a:extLst>
                <a:ext uri="{FF2B5EF4-FFF2-40B4-BE49-F238E27FC236}">
                  <a16:creationId xmlns:a16="http://schemas.microsoft.com/office/drawing/2014/main" id="{4B26F911-C22A-4AC4-905F-DAA736BDBCCA}"/>
                </a:ext>
              </a:extLst>
            </p:cNvPr>
            <p:cNvCxnSpPr>
              <a:cxnSpLocks/>
              <a:stCxn id="7" idx="3"/>
              <a:endCxn id="8" idx="1"/>
            </p:cNvCxnSpPr>
            <p:nvPr/>
          </p:nvCxnSpPr>
          <p:spPr>
            <a:xfrm>
              <a:off x="2474111" y="4815954"/>
              <a:ext cx="1640689" cy="0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接點 16">
              <a:extLst>
                <a:ext uri="{FF2B5EF4-FFF2-40B4-BE49-F238E27FC236}">
                  <a16:creationId xmlns:a16="http://schemas.microsoft.com/office/drawing/2014/main" id="{FED09E8D-2D62-4FB1-9459-6928385EFC2F}"/>
                </a:ext>
              </a:extLst>
            </p:cNvPr>
            <p:cNvCxnSpPr>
              <a:cxnSpLocks/>
              <a:stCxn id="8" idx="0"/>
            </p:cNvCxnSpPr>
            <p:nvPr/>
          </p:nvCxnSpPr>
          <p:spPr>
            <a:xfrm flipH="1" flipV="1">
              <a:off x="2829152" y="3219325"/>
              <a:ext cx="1742848" cy="1139429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接點 17">
              <a:extLst>
                <a:ext uri="{FF2B5EF4-FFF2-40B4-BE49-F238E27FC236}">
                  <a16:creationId xmlns:a16="http://schemas.microsoft.com/office/drawing/2014/main" id="{2DAC73EB-4F7B-44E7-9410-161963FBE581}"/>
                </a:ext>
              </a:extLst>
            </p:cNvPr>
            <p:cNvCxnSpPr>
              <a:cxnSpLocks/>
              <a:stCxn id="9" idx="0"/>
              <a:endCxn id="13" idx="2"/>
            </p:cNvCxnSpPr>
            <p:nvPr/>
          </p:nvCxnSpPr>
          <p:spPr>
            <a:xfrm flipH="1" flipV="1">
              <a:off x="6400800" y="3219326"/>
              <a:ext cx="726289" cy="1139428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接點 18">
              <a:extLst>
                <a:ext uri="{FF2B5EF4-FFF2-40B4-BE49-F238E27FC236}">
                  <a16:creationId xmlns:a16="http://schemas.microsoft.com/office/drawing/2014/main" id="{0EFD7C2E-ED5E-4441-BBB2-BD3BC4952C2E}"/>
                </a:ext>
              </a:extLst>
            </p:cNvPr>
            <p:cNvCxnSpPr>
              <a:cxnSpLocks/>
              <a:stCxn id="12" idx="2"/>
              <a:endCxn id="13" idx="2"/>
            </p:cNvCxnSpPr>
            <p:nvPr/>
          </p:nvCxnSpPr>
          <p:spPr>
            <a:xfrm>
              <a:off x="5486400" y="3219326"/>
              <a:ext cx="914400" cy="0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接點 19">
              <a:extLst>
                <a:ext uri="{FF2B5EF4-FFF2-40B4-BE49-F238E27FC236}">
                  <a16:creationId xmlns:a16="http://schemas.microsoft.com/office/drawing/2014/main" id="{665CF30E-1AF4-476E-A326-CD30EE1BDCCA}"/>
                </a:ext>
              </a:extLst>
            </p:cNvPr>
            <p:cNvCxnSpPr>
              <a:cxnSpLocks/>
              <a:stCxn id="7" idx="0"/>
              <a:endCxn id="12" idx="2"/>
            </p:cNvCxnSpPr>
            <p:nvPr/>
          </p:nvCxnSpPr>
          <p:spPr>
            <a:xfrm flipV="1">
              <a:off x="2016911" y="3219326"/>
              <a:ext cx="3469489" cy="1139428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接點 20">
              <a:extLst>
                <a:ext uri="{FF2B5EF4-FFF2-40B4-BE49-F238E27FC236}">
                  <a16:creationId xmlns:a16="http://schemas.microsoft.com/office/drawing/2014/main" id="{E4C8D434-3202-4FDA-A874-675AD5565827}"/>
                </a:ext>
              </a:extLst>
            </p:cNvPr>
            <p:cNvCxnSpPr>
              <a:cxnSpLocks/>
              <a:stCxn id="8" idx="3"/>
              <a:endCxn id="9" idx="1"/>
            </p:cNvCxnSpPr>
            <p:nvPr/>
          </p:nvCxnSpPr>
          <p:spPr>
            <a:xfrm>
              <a:off x="5029200" y="4815954"/>
              <a:ext cx="1640689" cy="0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接點 21">
              <a:extLst>
                <a:ext uri="{FF2B5EF4-FFF2-40B4-BE49-F238E27FC236}">
                  <a16:creationId xmlns:a16="http://schemas.microsoft.com/office/drawing/2014/main" id="{8AF71623-F288-44BA-8FD4-F6CFF8087B62}"/>
                </a:ext>
              </a:extLst>
            </p:cNvPr>
            <p:cNvCxnSpPr>
              <a:cxnSpLocks/>
              <a:stCxn id="8" idx="0"/>
              <a:endCxn id="13" idx="2"/>
            </p:cNvCxnSpPr>
            <p:nvPr/>
          </p:nvCxnSpPr>
          <p:spPr>
            <a:xfrm flipV="1">
              <a:off x="4572000" y="3219326"/>
              <a:ext cx="1828800" cy="1139428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接點 22">
              <a:extLst>
                <a:ext uri="{FF2B5EF4-FFF2-40B4-BE49-F238E27FC236}">
                  <a16:creationId xmlns:a16="http://schemas.microsoft.com/office/drawing/2014/main" id="{3D2F4B81-0C8C-4F92-ADC8-322F42A17C70}"/>
                </a:ext>
              </a:extLst>
            </p:cNvPr>
            <p:cNvCxnSpPr>
              <a:cxnSpLocks/>
              <a:stCxn id="9" idx="0"/>
              <a:endCxn id="11" idx="2"/>
            </p:cNvCxnSpPr>
            <p:nvPr/>
          </p:nvCxnSpPr>
          <p:spPr>
            <a:xfrm flipH="1" flipV="1">
              <a:off x="3726805" y="3219326"/>
              <a:ext cx="3400284" cy="1139428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4" name="圖形 23" descr="電腦">
              <a:extLst>
                <a:ext uri="{FF2B5EF4-FFF2-40B4-BE49-F238E27FC236}">
                  <a16:creationId xmlns:a16="http://schemas.microsoft.com/office/drawing/2014/main" id="{A5CCAD3F-80CC-45C0-879A-81255AC865E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559711" y="5604110"/>
              <a:ext cx="914400" cy="914400"/>
            </a:xfrm>
            <a:prstGeom prst="rect">
              <a:avLst/>
            </a:prstGeom>
          </p:spPr>
        </p:pic>
        <p:pic>
          <p:nvPicPr>
            <p:cNvPr id="25" name="圖形 24" descr="電腦">
              <a:extLst>
                <a:ext uri="{FF2B5EF4-FFF2-40B4-BE49-F238E27FC236}">
                  <a16:creationId xmlns:a16="http://schemas.microsoft.com/office/drawing/2014/main" id="{1E23495B-B469-4F43-80CF-E0C6F9D9B70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669889" y="5604110"/>
              <a:ext cx="914400" cy="914400"/>
            </a:xfrm>
            <a:prstGeom prst="rect">
              <a:avLst/>
            </a:prstGeom>
          </p:spPr>
        </p:pic>
        <p:cxnSp>
          <p:nvCxnSpPr>
            <p:cNvPr id="26" name="直線接點 25">
              <a:extLst>
                <a:ext uri="{FF2B5EF4-FFF2-40B4-BE49-F238E27FC236}">
                  <a16:creationId xmlns:a16="http://schemas.microsoft.com/office/drawing/2014/main" id="{32276A29-A9E2-4774-A2E6-5847C3B8718E}"/>
                </a:ext>
              </a:extLst>
            </p:cNvPr>
            <p:cNvCxnSpPr>
              <a:cxnSpLocks/>
              <a:stCxn id="7" idx="2"/>
              <a:endCxn id="24" idx="0"/>
            </p:cNvCxnSpPr>
            <p:nvPr/>
          </p:nvCxnSpPr>
          <p:spPr>
            <a:xfrm>
              <a:off x="2016911" y="5273154"/>
              <a:ext cx="0" cy="330956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線接點 26">
              <a:extLst>
                <a:ext uri="{FF2B5EF4-FFF2-40B4-BE49-F238E27FC236}">
                  <a16:creationId xmlns:a16="http://schemas.microsoft.com/office/drawing/2014/main" id="{4210C4E5-2509-4BF9-ABFF-970BE1E91592}"/>
                </a:ext>
              </a:extLst>
            </p:cNvPr>
            <p:cNvCxnSpPr>
              <a:cxnSpLocks/>
              <a:stCxn id="9" idx="2"/>
              <a:endCxn id="25" idx="0"/>
            </p:cNvCxnSpPr>
            <p:nvPr/>
          </p:nvCxnSpPr>
          <p:spPr>
            <a:xfrm>
              <a:off x="7127089" y="5273154"/>
              <a:ext cx="0" cy="330956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DA08A837-5F21-4F6A-951F-EBBEDCE78090}"/>
              </a:ext>
            </a:extLst>
          </p:cNvPr>
          <p:cNvSpPr txBox="1"/>
          <p:nvPr/>
        </p:nvSpPr>
        <p:spPr>
          <a:xfrm>
            <a:off x="1984317" y="4284962"/>
            <a:ext cx="6421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200" dirty="0"/>
              <a:t>S1</a:t>
            </a:r>
            <a:endParaRPr lang="zh-TW" altLang="en-US" sz="3200" dirty="0"/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B989077B-EA88-4850-BEC1-14FB17B83681}"/>
              </a:ext>
            </a:extLst>
          </p:cNvPr>
          <p:cNvSpPr txBox="1"/>
          <p:nvPr/>
        </p:nvSpPr>
        <p:spPr>
          <a:xfrm>
            <a:off x="4523758" y="4261901"/>
            <a:ext cx="6421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200" dirty="0"/>
              <a:t>S2</a:t>
            </a:r>
            <a:endParaRPr lang="zh-TW" altLang="en-US" sz="3200" dirty="0"/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69D73533-C477-4294-A901-DED6A1D7BCF0}"/>
              </a:ext>
            </a:extLst>
          </p:cNvPr>
          <p:cNvSpPr txBox="1"/>
          <p:nvPr/>
        </p:nvSpPr>
        <p:spPr>
          <a:xfrm>
            <a:off x="7081201" y="4261765"/>
            <a:ext cx="6421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200" dirty="0"/>
              <a:t>S3</a:t>
            </a:r>
            <a:endParaRPr lang="zh-TW" altLang="en-US" sz="3200" dirty="0"/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04CB8352-9150-4838-9D7B-48F5CF336B18}"/>
              </a:ext>
            </a:extLst>
          </p:cNvPr>
          <p:cNvSpPr txBox="1"/>
          <p:nvPr/>
        </p:nvSpPr>
        <p:spPr>
          <a:xfrm>
            <a:off x="2768177" y="2239272"/>
            <a:ext cx="6421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200" dirty="0"/>
              <a:t>S4</a:t>
            </a:r>
            <a:endParaRPr lang="zh-TW" altLang="en-US" sz="3200" dirty="0"/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569E381A-B8EE-4B59-95BE-1632935C756B}"/>
              </a:ext>
            </a:extLst>
          </p:cNvPr>
          <p:cNvSpPr txBox="1"/>
          <p:nvPr/>
        </p:nvSpPr>
        <p:spPr>
          <a:xfrm>
            <a:off x="3684631" y="2239271"/>
            <a:ext cx="6421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200" dirty="0"/>
              <a:t>S5</a:t>
            </a:r>
            <a:endParaRPr lang="zh-TW" altLang="en-US" sz="3200" dirty="0"/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A22486D0-391A-4B62-8C12-5115D2829993}"/>
              </a:ext>
            </a:extLst>
          </p:cNvPr>
          <p:cNvSpPr txBox="1"/>
          <p:nvPr/>
        </p:nvSpPr>
        <p:spPr>
          <a:xfrm>
            <a:off x="5449816" y="2239271"/>
            <a:ext cx="6421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200" dirty="0"/>
              <a:t>S6</a:t>
            </a:r>
            <a:endParaRPr lang="zh-TW" altLang="en-US" sz="3200" dirty="0"/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D0B1D095-ED2D-4ADB-A628-008F3552934B}"/>
              </a:ext>
            </a:extLst>
          </p:cNvPr>
          <p:cNvSpPr txBox="1"/>
          <p:nvPr/>
        </p:nvSpPr>
        <p:spPr>
          <a:xfrm>
            <a:off x="6364216" y="2239271"/>
            <a:ext cx="6421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200" dirty="0"/>
              <a:t>S7</a:t>
            </a:r>
            <a:endParaRPr lang="zh-TW" altLang="en-US" sz="3200" dirty="0"/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6484A848-A007-41AA-92BC-CC7AECA92FBD}"/>
              </a:ext>
            </a:extLst>
          </p:cNvPr>
          <p:cNvSpPr txBox="1"/>
          <p:nvPr/>
        </p:nvSpPr>
        <p:spPr>
          <a:xfrm>
            <a:off x="7075805" y="2562437"/>
            <a:ext cx="1760418" cy="707886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TW" sz="2000" dirty="0"/>
              <a:t>second Path</a:t>
            </a:r>
          </a:p>
          <a:p>
            <a:r>
              <a:rPr lang="en-US" altLang="zh-TW" sz="2000" dirty="0"/>
              <a:t>={s1,s6,s7,s3}</a:t>
            </a:r>
            <a:endParaRPr lang="zh-TW" altLang="en-US" sz="2000" dirty="0"/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DB9F2F1C-AECF-4E99-BF45-5858143CAA36}"/>
              </a:ext>
            </a:extLst>
          </p:cNvPr>
          <p:cNvSpPr txBox="1"/>
          <p:nvPr/>
        </p:nvSpPr>
        <p:spPr>
          <a:xfrm>
            <a:off x="44375" y="1100862"/>
            <a:ext cx="2359941" cy="101566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TW" sz="2000" dirty="0"/>
              <a:t>Set of best k-path</a:t>
            </a:r>
          </a:p>
          <a:p>
            <a:r>
              <a:rPr lang="en-US" altLang="zh-TW" sz="2000" dirty="0"/>
              <a:t>={[s1,s2,s3],</a:t>
            </a:r>
          </a:p>
          <a:p>
            <a:r>
              <a:rPr lang="en-US" altLang="zh-TW" sz="2000" dirty="0">
                <a:solidFill>
                  <a:srgbClr val="7030A0"/>
                </a:solidFill>
              </a:rPr>
              <a:t>[s1,s6,s7,s3]</a:t>
            </a:r>
            <a:r>
              <a:rPr lang="en-US" altLang="zh-TW" sz="2000" dirty="0"/>
              <a:t>}</a:t>
            </a:r>
            <a:endParaRPr lang="zh-TW" altLang="en-US" sz="2000" dirty="0"/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B09A9DAA-305D-47F8-8BD0-79E2087D077C}"/>
              </a:ext>
            </a:extLst>
          </p:cNvPr>
          <p:cNvSpPr txBox="1"/>
          <p:nvPr/>
        </p:nvSpPr>
        <p:spPr>
          <a:xfrm>
            <a:off x="3496443" y="5271954"/>
            <a:ext cx="896399" cy="70788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TW" sz="2000" dirty="0"/>
              <a:t>Turn 2</a:t>
            </a:r>
          </a:p>
          <a:p>
            <a:r>
              <a:rPr lang="en-US" altLang="zh-TW" sz="2000" dirty="0"/>
              <a:t>={ }</a:t>
            </a:r>
            <a:endParaRPr lang="zh-TW" altLang="en-US" sz="2000" dirty="0"/>
          </a:p>
        </p:txBody>
      </p:sp>
      <p:sp>
        <p:nvSpPr>
          <p:cNvPr id="41" name="箭號: 向右 40">
            <a:extLst>
              <a:ext uri="{FF2B5EF4-FFF2-40B4-BE49-F238E27FC236}">
                <a16:creationId xmlns:a16="http://schemas.microsoft.com/office/drawing/2014/main" id="{6B0A31C2-746E-4A12-8A4F-CA6887665A76}"/>
              </a:ext>
            </a:extLst>
          </p:cNvPr>
          <p:cNvSpPr/>
          <p:nvPr/>
        </p:nvSpPr>
        <p:spPr>
          <a:xfrm rot="20452157">
            <a:off x="2190006" y="3509384"/>
            <a:ext cx="3334746" cy="399473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2" name="箭號: 向右 41">
            <a:extLst>
              <a:ext uri="{FF2B5EF4-FFF2-40B4-BE49-F238E27FC236}">
                <a16:creationId xmlns:a16="http://schemas.microsoft.com/office/drawing/2014/main" id="{103F7861-33FB-4CCD-8EE3-014214BB6BAF}"/>
              </a:ext>
            </a:extLst>
          </p:cNvPr>
          <p:cNvSpPr/>
          <p:nvPr/>
        </p:nvSpPr>
        <p:spPr>
          <a:xfrm>
            <a:off x="5728644" y="2870059"/>
            <a:ext cx="914400" cy="428344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" name="箭號: 向右 42">
            <a:extLst>
              <a:ext uri="{FF2B5EF4-FFF2-40B4-BE49-F238E27FC236}">
                <a16:creationId xmlns:a16="http://schemas.microsoft.com/office/drawing/2014/main" id="{7AFDC3D7-893A-4DBB-9580-B0AFAFEED89D}"/>
              </a:ext>
            </a:extLst>
          </p:cNvPr>
          <p:cNvSpPr/>
          <p:nvPr/>
        </p:nvSpPr>
        <p:spPr>
          <a:xfrm rot="3243728">
            <a:off x="6467531" y="3441443"/>
            <a:ext cx="1150120" cy="428344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4" name="內容版面配置區 6" descr="關閉">
            <a:extLst>
              <a:ext uri="{FF2B5EF4-FFF2-40B4-BE49-F238E27FC236}">
                <a16:creationId xmlns:a16="http://schemas.microsoft.com/office/drawing/2014/main" id="{6A1CD013-CAFA-43AD-BFEB-AE6D0DC478A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878780" y="4228683"/>
            <a:ext cx="732369" cy="829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881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40" grpId="0" animBg="1"/>
      <p:bldP spid="41" grpId="0" animBg="1"/>
      <p:bldP spid="42" grpId="0" animBg="1"/>
      <p:bldP spid="43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E76023B-C84E-498B-915D-B5DA8DE00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K-Shortest path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E9BBE16-8BD2-4704-A039-E438515F48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20BDABA-B6F0-4366-AE7D-8EA484F15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249D5-A457-40D1-9D22-46206593EEBB}" type="slidenum">
              <a:rPr lang="zh-TW" altLang="en-US" smtClean="0"/>
              <a:pPr/>
              <a:t>28</a:t>
            </a:fld>
            <a:endParaRPr lang="zh-TW" altLang="en-US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7423D3B8-61F9-4A22-8AF1-CB8CA6EEE382}"/>
              </a:ext>
            </a:extLst>
          </p:cNvPr>
          <p:cNvGrpSpPr/>
          <p:nvPr/>
        </p:nvGrpSpPr>
        <p:grpSpPr>
          <a:xfrm>
            <a:off x="1801955" y="2138248"/>
            <a:ext cx="6024578" cy="4213584"/>
            <a:chOff x="1559711" y="2304926"/>
            <a:chExt cx="6024578" cy="4213584"/>
          </a:xfrm>
        </p:grpSpPr>
        <p:pic>
          <p:nvPicPr>
            <p:cNvPr id="7" name="圖形 6" descr="伺服器">
              <a:extLst>
                <a:ext uri="{FF2B5EF4-FFF2-40B4-BE49-F238E27FC236}">
                  <a16:creationId xmlns:a16="http://schemas.microsoft.com/office/drawing/2014/main" id="{EFEB44AB-7533-4690-90A0-4C435F433B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559711" y="4358754"/>
              <a:ext cx="914400" cy="914400"/>
            </a:xfrm>
            <a:prstGeom prst="rect">
              <a:avLst/>
            </a:prstGeom>
          </p:spPr>
        </p:pic>
        <p:pic>
          <p:nvPicPr>
            <p:cNvPr id="8" name="圖形 7" descr="伺服器">
              <a:extLst>
                <a:ext uri="{FF2B5EF4-FFF2-40B4-BE49-F238E27FC236}">
                  <a16:creationId xmlns:a16="http://schemas.microsoft.com/office/drawing/2014/main" id="{95BF6E1A-6539-4883-8569-542AC13C142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114800" y="4358754"/>
              <a:ext cx="914400" cy="914400"/>
            </a:xfrm>
            <a:prstGeom prst="rect">
              <a:avLst/>
            </a:prstGeom>
          </p:spPr>
        </p:pic>
        <p:pic>
          <p:nvPicPr>
            <p:cNvPr id="9" name="圖形 8" descr="伺服器">
              <a:extLst>
                <a:ext uri="{FF2B5EF4-FFF2-40B4-BE49-F238E27FC236}">
                  <a16:creationId xmlns:a16="http://schemas.microsoft.com/office/drawing/2014/main" id="{D92235D9-B80F-4539-B32B-383ED1462B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669889" y="4358754"/>
              <a:ext cx="914400" cy="914400"/>
            </a:xfrm>
            <a:prstGeom prst="rect">
              <a:avLst/>
            </a:prstGeom>
          </p:spPr>
        </p:pic>
        <p:pic>
          <p:nvPicPr>
            <p:cNvPr id="10" name="圖形 9" descr="伺服器">
              <a:extLst>
                <a:ext uri="{FF2B5EF4-FFF2-40B4-BE49-F238E27FC236}">
                  <a16:creationId xmlns:a16="http://schemas.microsoft.com/office/drawing/2014/main" id="{5FAD251A-35E3-47A6-BDA6-CBCC20CCB2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355205" y="2304926"/>
              <a:ext cx="914400" cy="914400"/>
            </a:xfrm>
            <a:prstGeom prst="rect">
              <a:avLst/>
            </a:prstGeom>
          </p:spPr>
        </p:pic>
        <p:pic>
          <p:nvPicPr>
            <p:cNvPr id="11" name="圖形 10" descr="伺服器">
              <a:extLst>
                <a:ext uri="{FF2B5EF4-FFF2-40B4-BE49-F238E27FC236}">
                  <a16:creationId xmlns:a16="http://schemas.microsoft.com/office/drawing/2014/main" id="{2AC761F0-A059-4CE5-9DBF-6B530B0939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269605" y="2304926"/>
              <a:ext cx="914400" cy="914400"/>
            </a:xfrm>
            <a:prstGeom prst="rect">
              <a:avLst/>
            </a:prstGeom>
          </p:spPr>
        </p:pic>
        <p:pic>
          <p:nvPicPr>
            <p:cNvPr id="12" name="圖形 11" descr="伺服器">
              <a:extLst>
                <a:ext uri="{FF2B5EF4-FFF2-40B4-BE49-F238E27FC236}">
                  <a16:creationId xmlns:a16="http://schemas.microsoft.com/office/drawing/2014/main" id="{20969A72-D05E-423B-9F91-6D9389D75F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029200" y="2304926"/>
              <a:ext cx="914400" cy="914400"/>
            </a:xfrm>
            <a:prstGeom prst="rect">
              <a:avLst/>
            </a:prstGeom>
          </p:spPr>
        </p:pic>
        <p:pic>
          <p:nvPicPr>
            <p:cNvPr id="13" name="圖形 12" descr="伺服器">
              <a:extLst>
                <a:ext uri="{FF2B5EF4-FFF2-40B4-BE49-F238E27FC236}">
                  <a16:creationId xmlns:a16="http://schemas.microsoft.com/office/drawing/2014/main" id="{704CD723-C30F-46B8-A199-5F4CDEC103F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943600" y="2304926"/>
              <a:ext cx="914400" cy="914400"/>
            </a:xfrm>
            <a:prstGeom prst="rect">
              <a:avLst/>
            </a:prstGeom>
          </p:spPr>
        </p:pic>
        <p:cxnSp>
          <p:nvCxnSpPr>
            <p:cNvPr id="14" name="直線接點 13">
              <a:extLst>
                <a:ext uri="{FF2B5EF4-FFF2-40B4-BE49-F238E27FC236}">
                  <a16:creationId xmlns:a16="http://schemas.microsoft.com/office/drawing/2014/main" id="{66D7CC30-3003-41B0-89C4-71B8F389F846}"/>
                </a:ext>
              </a:extLst>
            </p:cNvPr>
            <p:cNvCxnSpPr>
              <a:cxnSpLocks/>
              <a:stCxn id="7" idx="0"/>
            </p:cNvCxnSpPr>
            <p:nvPr/>
          </p:nvCxnSpPr>
          <p:spPr>
            <a:xfrm flipV="1">
              <a:off x="2016911" y="3219326"/>
              <a:ext cx="795494" cy="1139428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接點 14">
              <a:extLst>
                <a:ext uri="{FF2B5EF4-FFF2-40B4-BE49-F238E27FC236}">
                  <a16:creationId xmlns:a16="http://schemas.microsoft.com/office/drawing/2014/main" id="{E00FCC54-8326-4B9D-B78F-B4534984F708}"/>
                </a:ext>
              </a:extLst>
            </p:cNvPr>
            <p:cNvCxnSpPr>
              <a:cxnSpLocks/>
              <a:endCxn id="11" idx="2"/>
            </p:cNvCxnSpPr>
            <p:nvPr/>
          </p:nvCxnSpPr>
          <p:spPr>
            <a:xfrm>
              <a:off x="2812405" y="3219325"/>
              <a:ext cx="914400" cy="1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接點 15">
              <a:extLst>
                <a:ext uri="{FF2B5EF4-FFF2-40B4-BE49-F238E27FC236}">
                  <a16:creationId xmlns:a16="http://schemas.microsoft.com/office/drawing/2014/main" id="{4B26F911-C22A-4AC4-905F-DAA736BDBCCA}"/>
                </a:ext>
              </a:extLst>
            </p:cNvPr>
            <p:cNvCxnSpPr>
              <a:cxnSpLocks/>
              <a:stCxn id="7" idx="3"/>
              <a:endCxn id="8" idx="1"/>
            </p:cNvCxnSpPr>
            <p:nvPr/>
          </p:nvCxnSpPr>
          <p:spPr>
            <a:xfrm>
              <a:off x="2474111" y="4815954"/>
              <a:ext cx="1640689" cy="0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接點 16">
              <a:extLst>
                <a:ext uri="{FF2B5EF4-FFF2-40B4-BE49-F238E27FC236}">
                  <a16:creationId xmlns:a16="http://schemas.microsoft.com/office/drawing/2014/main" id="{FED09E8D-2D62-4FB1-9459-6928385EFC2F}"/>
                </a:ext>
              </a:extLst>
            </p:cNvPr>
            <p:cNvCxnSpPr>
              <a:cxnSpLocks/>
              <a:stCxn id="8" idx="0"/>
            </p:cNvCxnSpPr>
            <p:nvPr/>
          </p:nvCxnSpPr>
          <p:spPr>
            <a:xfrm flipH="1" flipV="1">
              <a:off x="2829152" y="3219325"/>
              <a:ext cx="1742848" cy="1139429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接點 17">
              <a:extLst>
                <a:ext uri="{FF2B5EF4-FFF2-40B4-BE49-F238E27FC236}">
                  <a16:creationId xmlns:a16="http://schemas.microsoft.com/office/drawing/2014/main" id="{2DAC73EB-4F7B-44E7-9410-161963FBE581}"/>
                </a:ext>
              </a:extLst>
            </p:cNvPr>
            <p:cNvCxnSpPr>
              <a:cxnSpLocks/>
              <a:stCxn id="9" idx="0"/>
              <a:endCxn id="13" idx="2"/>
            </p:cNvCxnSpPr>
            <p:nvPr/>
          </p:nvCxnSpPr>
          <p:spPr>
            <a:xfrm flipH="1" flipV="1">
              <a:off x="6400800" y="3219326"/>
              <a:ext cx="726289" cy="1139428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接點 18">
              <a:extLst>
                <a:ext uri="{FF2B5EF4-FFF2-40B4-BE49-F238E27FC236}">
                  <a16:creationId xmlns:a16="http://schemas.microsoft.com/office/drawing/2014/main" id="{0EFD7C2E-ED5E-4441-BBB2-BD3BC4952C2E}"/>
                </a:ext>
              </a:extLst>
            </p:cNvPr>
            <p:cNvCxnSpPr>
              <a:cxnSpLocks/>
              <a:stCxn id="12" idx="2"/>
              <a:endCxn id="13" idx="2"/>
            </p:cNvCxnSpPr>
            <p:nvPr/>
          </p:nvCxnSpPr>
          <p:spPr>
            <a:xfrm>
              <a:off x="5486400" y="3219326"/>
              <a:ext cx="914400" cy="0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接點 19">
              <a:extLst>
                <a:ext uri="{FF2B5EF4-FFF2-40B4-BE49-F238E27FC236}">
                  <a16:creationId xmlns:a16="http://schemas.microsoft.com/office/drawing/2014/main" id="{665CF30E-1AF4-476E-A326-CD30EE1BDCCA}"/>
                </a:ext>
              </a:extLst>
            </p:cNvPr>
            <p:cNvCxnSpPr>
              <a:cxnSpLocks/>
              <a:stCxn id="7" idx="0"/>
              <a:endCxn id="12" idx="2"/>
            </p:cNvCxnSpPr>
            <p:nvPr/>
          </p:nvCxnSpPr>
          <p:spPr>
            <a:xfrm flipV="1">
              <a:off x="2016911" y="3219326"/>
              <a:ext cx="3469489" cy="1139428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接點 20">
              <a:extLst>
                <a:ext uri="{FF2B5EF4-FFF2-40B4-BE49-F238E27FC236}">
                  <a16:creationId xmlns:a16="http://schemas.microsoft.com/office/drawing/2014/main" id="{E4C8D434-3202-4FDA-A874-675AD5565827}"/>
                </a:ext>
              </a:extLst>
            </p:cNvPr>
            <p:cNvCxnSpPr>
              <a:cxnSpLocks/>
              <a:stCxn id="8" idx="3"/>
              <a:endCxn id="9" idx="1"/>
            </p:cNvCxnSpPr>
            <p:nvPr/>
          </p:nvCxnSpPr>
          <p:spPr>
            <a:xfrm>
              <a:off x="5029200" y="4815954"/>
              <a:ext cx="1640689" cy="0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接點 21">
              <a:extLst>
                <a:ext uri="{FF2B5EF4-FFF2-40B4-BE49-F238E27FC236}">
                  <a16:creationId xmlns:a16="http://schemas.microsoft.com/office/drawing/2014/main" id="{8AF71623-F288-44BA-8FD4-F6CFF8087B62}"/>
                </a:ext>
              </a:extLst>
            </p:cNvPr>
            <p:cNvCxnSpPr>
              <a:cxnSpLocks/>
              <a:stCxn id="8" idx="0"/>
              <a:endCxn id="13" idx="2"/>
            </p:cNvCxnSpPr>
            <p:nvPr/>
          </p:nvCxnSpPr>
          <p:spPr>
            <a:xfrm flipV="1">
              <a:off x="4572000" y="3219326"/>
              <a:ext cx="1828800" cy="1139428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接點 22">
              <a:extLst>
                <a:ext uri="{FF2B5EF4-FFF2-40B4-BE49-F238E27FC236}">
                  <a16:creationId xmlns:a16="http://schemas.microsoft.com/office/drawing/2014/main" id="{3D2F4B81-0C8C-4F92-ADC8-322F42A17C70}"/>
                </a:ext>
              </a:extLst>
            </p:cNvPr>
            <p:cNvCxnSpPr>
              <a:cxnSpLocks/>
              <a:stCxn id="9" idx="0"/>
              <a:endCxn id="11" idx="2"/>
            </p:cNvCxnSpPr>
            <p:nvPr/>
          </p:nvCxnSpPr>
          <p:spPr>
            <a:xfrm flipH="1" flipV="1">
              <a:off x="3726805" y="3219326"/>
              <a:ext cx="3400284" cy="1139428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4" name="圖形 23" descr="電腦">
              <a:extLst>
                <a:ext uri="{FF2B5EF4-FFF2-40B4-BE49-F238E27FC236}">
                  <a16:creationId xmlns:a16="http://schemas.microsoft.com/office/drawing/2014/main" id="{A5CCAD3F-80CC-45C0-879A-81255AC865E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559711" y="5604110"/>
              <a:ext cx="914400" cy="914400"/>
            </a:xfrm>
            <a:prstGeom prst="rect">
              <a:avLst/>
            </a:prstGeom>
          </p:spPr>
        </p:pic>
        <p:pic>
          <p:nvPicPr>
            <p:cNvPr id="25" name="圖形 24" descr="電腦">
              <a:extLst>
                <a:ext uri="{FF2B5EF4-FFF2-40B4-BE49-F238E27FC236}">
                  <a16:creationId xmlns:a16="http://schemas.microsoft.com/office/drawing/2014/main" id="{1E23495B-B469-4F43-80CF-E0C6F9D9B70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669889" y="5604110"/>
              <a:ext cx="914400" cy="914400"/>
            </a:xfrm>
            <a:prstGeom prst="rect">
              <a:avLst/>
            </a:prstGeom>
          </p:spPr>
        </p:pic>
        <p:cxnSp>
          <p:nvCxnSpPr>
            <p:cNvPr id="26" name="直線接點 25">
              <a:extLst>
                <a:ext uri="{FF2B5EF4-FFF2-40B4-BE49-F238E27FC236}">
                  <a16:creationId xmlns:a16="http://schemas.microsoft.com/office/drawing/2014/main" id="{32276A29-A9E2-4774-A2E6-5847C3B8718E}"/>
                </a:ext>
              </a:extLst>
            </p:cNvPr>
            <p:cNvCxnSpPr>
              <a:cxnSpLocks/>
              <a:stCxn id="7" idx="2"/>
              <a:endCxn id="24" idx="0"/>
            </p:cNvCxnSpPr>
            <p:nvPr/>
          </p:nvCxnSpPr>
          <p:spPr>
            <a:xfrm>
              <a:off x="2016911" y="5273154"/>
              <a:ext cx="0" cy="330956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線接點 26">
              <a:extLst>
                <a:ext uri="{FF2B5EF4-FFF2-40B4-BE49-F238E27FC236}">
                  <a16:creationId xmlns:a16="http://schemas.microsoft.com/office/drawing/2014/main" id="{4210C4E5-2509-4BF9-ABFF-970BE1E91592}"/>
                </a:ext>
              </a:extLst>
            </p:cNvPr>
            <p:cNvCxnSpPr>
              <a:cxnSpLocks/>
              <a:stCxn id="9" idx="2"/>
              <a:endCxn id="25" idx="0"/>
            </p:cNvCxnSpPr>
            <p:nvPr/>
          </p:nvCxnSpPr>
          <p:spPr>
            <a:xfrm>
              <a:off x="7127089" y="5273154"/>
              <a:ext cx="0" cy="330956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DA08A837-5F21-4F6A-951F-EBBEDCE78090}"/>
              </a:ext>
            </a:extLst>
          </p:cNvPr>
          <p:cNvSpPr txBox="1"/>
          <p:nvPr/>
        </p:nvSpPr>
        <p:spPr>
          <a:xfrm>
            <a:off x="1984317" y="4284962"/>
            <a:ext cx="6421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200" dirty="0"/>
              <a:t>S1</a:t>
            </a:r>
            <a:endParaRPr lang="zh-TW" altLang="en-US" sz="3200" dirty="0"/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B989077B-EA88-4850-BEC1-14FB17B83681}"/>
              </a:ext>
            </a:extLst>
          </p:cNvPr>
          <p:cNvSpPr txBox="1"/>
          <p:nvPr/>
        </p:nvSpPr>
        <p:spPr>
          <a:xfrm>
            <a:off x="4523758" y="4261901"/>
            <a:ext cx="6421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200" dirty="0"/>
              <a:t>S2</a:t>
            </a:r>
            <a:endParaRPr lang="zh-TW" altLang="en-US" sz="3200" dirty="0"/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69D73533-C477-4294-A901-DED6A1D7BCF0}"/>
              </a:ext>
            </a:extLst>
          </p:cNvPr>
          <p:cNvSpPr txBox="1"/>
          <p:nvPr/>
        </p:nvSpPr>
        <p:spPr>
          <a:xfrm>
            <a:off x="7081201" y="4261765"/>
            <a:ext cx="6421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200" dirty="0"/>
              <a:t>S3</a:t>
            </a:r>
            <a:endParaRPr lang="zh-TW" altLang="en-US" sz="3200" dirty="0"/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04CB8352-9150-4838-9D7B-48F5CF336B18}"/>
              </a:ext>
            </a:extLst>
          </p:cNvPr>
          <p:cNvSpPr txBox="1"/>
          <p:nvPr/>
        </p:nvSpPr>
        <p:spPr>
          <a:xfrm>
            <a:off x="2768177" y="2239272"/>
            <a:ext cx="6421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200" dirty="0"/>
              <a:t>S4</a:t>
            </a:r>
            <a:endParaRPr lang="zh-TW" altLang="en-US" sz="3200" dirty="0"/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569E381A-B8EE-4B59-95BE-1632935C756B}"/>
              </a:ext>
            </a:extLst>
          </p:cNvPr>
          <p:cNvSpPr txBox="1"/>
          <p:nvPr/>
        </p:nvSpPr>
        <p:spPr>
          <a:xfrm>
            <a:off x="3684631" y="2239271"/>
            <a:ext cx="6421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200" dirty="0"/>
              <a:t>S5</a:t>
            </a:r>
            <a:endParaRPr lang="zh-TW" altLang="en-US" sz="3200" dirty="0"/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A22486D0-391A-4B62-8C12-5115D2829993}"/>
              </a:ext>
            </a:extLst>
          </p:cNvPr>
          <p:cNvSpPr txBox="1"/>
          <p:nvPr/>
        </p:nvSpPr>
        <p:spPr>
          <a:xfrm>
            <a:off x="5449816" y="2239271"/>
            <a:ext cx="6421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200" dirty="0"/>
              <a:t>S6</a:t>
            </a:r>
            <a:endParaRPr lang="zh-TW" altLang="en-US" sz="3200" dirty="0"/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D0B1D095-ED2D-4ADB-A628-008F3552934B}"/>
              </a:ext>
            </a:extLst>
          </p:cNvPr>
          <p:cNvSpPr txBox="1"/>
          <p:nvPr/>
        </p:nvSpPr>
        <p:spPr>
          <a:xfrm>
            <a:off x="6364216" y="2239271"/>
            <a:ext cx="6421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200" dirty="0"/>
              <a:t>S7</a:t>
            </a:r>
            <a:endParaRPr lang="zh-TW" altLang="en-US" sz="3200" dirty="0"/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6484A848-A007-41AA-92BC-CC7AECA92FBD}"/>
              </a:ext>
            </a:extLst>
          </p:cNvPr>
          <p:cNvSpPr txBox="1"/>
          <p:nvPr/>
        </p:nvSpPr>
        <p:spPr>
          <a:xfrm>
            <a:off x="7075805" y="2562437"/>
            <a:ext cx="1760418" cy="707886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TW" sz="2000" dirty="0"/>
              <a:t>second Path</a:t>
            </a:r>
          </a:p>
          <a:p>
            <a:r>
              <a:rPr lang="en-US" altLang="zh-TW" sz="2000" dirty="0"/>
              <a:t>={s1,s6,s7,s3}</a:t>
            </a:r>
            <a:endParaRPr lang="zh-TW" altLang="en-US" sz="2000" dirty="0"/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DB9F2F1C-AECF-4E99-BF45-5858143CAA36}"/>
              </a:ext>
            </a:extLst>
          </p:cNvPr>
          <p:cNvSpPr txBox="1"/>
          <p:nvPr/>
        </p:nvSpPr>
        <p:spPr>
          <a:xfrm>
            <a:off x="44375" y="1100862"/>
            <a:ext cx="2359941" cy="101566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TW" sz="2000" dirty="0"/>
              <a:t>Set of best k-path</a:t>
            </a:r>
          </a:p>
          <a:p>
            <a:r>
              <a:rPr lang="en-US" altLang="zh-TW" sz="2000" dirty="0"/>
              <a:t>={[s1,s2,s3],</a:t>
            </a:r>
          </a:p>
          <a:p>
            <a:r>
              <a:rPr lang="en-US" altLang="zh-TW" sz="2000" dirty="0">
                <a:solidFill>
                  <a:srgbClr val="7030A0"/>
                </a:solidFill>
              </a:rPr>
              <a:t>[s1,s6,s7,s3]</a:t>
            </a:r>
            <a:r>
              <a:rPr lang="en-US" altLang="zh-TW" sz="2000" dirty="0"/>
              <a:t>}</a:t>
            </a:r>
            <a:endParaRPr lang="zh-TW" altLang="en-US" sz="2000" dirty="0"/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B09A9DAA-305D-47F8-8BD0-79E2087D077C}"/>
              </a:ext>
            </a:extLst>
          </p:cNvPr>
          <p:cNvSpPr txBox="1"/>
          <p:nvPr/>
        </p:nvSpPr>
        <p:spPr>
          <a:xfrm>
            <a:off x="3496443" y="5271954"/>
            <a:ext cx="896399" cy="70788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TW" sz="2000" dirty="0"/>
              <a:t>Turn 2</a:t>
            </a:r>
          </a:p>
          <a:p>
            <a:r>
              <a:rPr lang="en-US" altLang="zh-TW" sz="2000" dirty="0"/>
              <a:t>={ }</a:t>
            </a:r>
            <a:endParaRPr lang="zh-TW" altLang="en-US" sz="2000" dirty="0"/>
          </a:p>
        </p:txBody>
      </p:sp>
      <p:sp>
        <p:nvSpPr>
          <p:cNvPr id="41" name="箭號: 向右 40">
            <a:extLst>
              <a:ext uri="{FF2B5EF4-FFF2-40B4-BE49-F238E27FC236}">
                <a16:creationId xmlns:a16="http://schemas.microsoft.com/office/drawing/2014/main" id="{6B0A31C2-746E-4A12-8A4F-CA6887665A76}"/>
              </a:ext>
            </a:extLst>
          </p:cNvPr>
          <p:cNvSpPr/>
          <p:nvPr/>
        </p:nvSpPr>
        <p:spPr>
          <a:xfrm rot="20452157">
            <a:off x="2190006" y="3509384"/>
            <a:ext cx="3334746" cy="399473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2" name="箭號: 向右 41">
            <a:extLst>
              <a:ext uri="{FF2B5EF4-FFF2-40B4-BE49-F238E27FC236}">
                <a16:creationId xmlns:a16="http://schemas.microsoft.com/office/drawing/2014/main" id="{103F7861-33FB-4CCD-8EE3-014214BB6BAF}"/>
              </a:ext>
            </a:extLst>
          </p:cNvPr>
          <p:cNvSpPr/>
          <p:nvPr/>
        </p:nvSpPr>
        <p:spPr>
          <a:xfrm>
            <a:off x="5728644" y="2870059"/>
            <a:ext cx="914400" cy="428344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" name="箭號: 向右 42">
            <a:extLst>
              <a:ext uri="{FF2B5EF4-FFF2-40B4-BE49-F238E27FC236}">
                <a16:creationId xmlns:a16="http://schemas.microsoft.com/office/drawing/2014/main" id="{7AFDC3D7-893A-4DBB-9580-B0AFAFEED89D}"/>
              </a:ext>
            </a:extLst>
          </p:cNvPr>
          <p:cNvSpPr/>
          <p:nvPr/>
        </p:nvSpPr>
        <p:spPr>
          <a:xfrm rot="3243728">
            <a:off x="6467531" y="3441443"/>
            <a:ext cx="1150120" cy="428344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4" name="內容版面配置區 6" descr="關閉">
            <a:extLst>
              <a:ext uri="{FF2B5EF4-FFF2-40B4-BE49-F238E27FC236}">
                <a16:creationId xmlns:a16="http://schemas.microsoft.com/office/drawing/2014/main" id="{6A1CD013-CAFA-43AD-BFEB-AE6D0DC478A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362459" y="2129830"/>
            <a:ext cx="732369" cy="829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456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E76023B-C84E-498B-915D-B5DA8DE00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K-Shortest path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E9BBE16-8BD2-4704-A039-E438515F48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20BDABA-B6F0-4366-AE7D-8EA484F15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249D5-A457-40D1-9D22-46206593EEBB}" type="slidenum">
              <a:rPr lang="zh-TW" altLang="en-US" smtClean="0"/>
              <a:pPr/>
              <a:t>29</a:t>
            </a:fld>
            <a:endParaRPr lang="zh-TW" altLang="en-US"/>
          </a:p>
        </p:txBody>
      </p:sp>
      <p:sp>
        <p:nvSpPr>
          <p:cNvPr id="5" name="投影片編號版面配置區 3">
            <a:extLst>
              <a:ext uri="{FF2B5EF4-FFF2-40B4-BE49-F238E27FC236}">
                <a16:creationId xmlns:a16="http://schemas.microsoft.com/office/drawing/2014/main" id="{021C0F1E-7A4F-4387-A24B-FE309957A7AF}"/>
              </a:ext>
            </a:extLst>
          </p:cNvPr>
          <p:cNvSpPr txBox="1">
            <a:spLocks/>
          </p:cNvSpPr>
          <p:nvPr/>
        </p:nvSpPr>
        <p:spPr>
          <a:xfrm>
            <a:off x="6693877" y="608312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UI Gothic" pitchFamily="34" charset="-128"/>
                <a:cs typeface="Lucida Sans Unicode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TW" altLang="en-US" dirty="0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7423D3B8-61F9-4A22-8AF1-CB8CA6EEE382}"/>
              </a:ext>
            </a:extLst>
          </p:cNvPr>
          <p:cNvGrpSpPr/>
          <p:nvPr/>
        </p:nvGrpSpPr>
        <p:grpSpPr>
          <a:xfrm>
            <a:off x="1801955" y="2138248"/>
            <a:ext cx="6024578" cy="4213584"/>
            <a:chOff x="1559711" y="2304926"/>
            <a:chExt cx="6024578" cy="4213584"/>
          </a:xfrm>
        </p:grpSpPr>
        <p:pic>
          <p:nvPicPr>
            <p:cNvPr id="7" name="圖形 6" descr="伺服器">
              <a:extLst>
                <a:ext uri="{FF2B5EF4-FFF2-40B4-BE49-F238E27FC236}">
                  <a16:creationId xmlns:a16="http://schemas.microsoft.com/office/drawing/2014/main" id="{EFEB44AB-7533-4690-90A0-4C435F433B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559711" y="4358754"/>
              <a:ext cx="914400" cy="914400"/>
            </a:xfrm>
            <a:prstGeom prst="rect">
              <a:avLst/>
            </a:prstGeom>
          </p:spPr>
        </p:pic>
        <p:pic>
          <p:nvPicPr>
            <p:cNvPr id="8" name="圖形 7" descr="伺服器">
              <a:extLst>
                <a:ext uri="{FF2B5EF4-FFF2-40B4-BE49-F238E27FC236}">
                  <a16:creationId xmlns:a16="http://schemas.microsoft.com/office/drawing/2014/main" id="{95BF6E1A-6539-4883-8569-542AC13C142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114800" y="4358754"/>
              <a:ext cx="914400" cy="914400"/>
            </a:xfrm>
            <a:prstGeom prst="rect">
              <a:avLst/>
            </a:prstGeom>
          </p:spPr>
        </p:pic>
        <p:pic>
          <p:nvPicPr>
            <p:cNvPr id="9" name="圖形 8" descr="伺服器">
              <a:extLst>
                <a:ext uri="{FF2B5EF4-FFF2-40B4-BE49-F238E27FC236}">
                  <a16:creationId xmlns:a16="http://schemas.microsoft.com/office/drawing/2014/main" id="{D92235D9-B80F-4539-B32B-383ED1462B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669889" y="4358754"/>
              <a:ext cx="914400" cy="914400"/>
            </a:xfrm>
            <a:prstGeom prst="rect">
              <a:avLst/>
            </a:prstGeom>
          </p:spPr>
        </p:pic>
        <p:pic>
          <p:nvPicPr>
            <p:cNvPr id="10" name="圖形 9" descr="伺服器">
              <a:extLst>
                <a:ext uri="{FF2B5EF4-FFF2-40B4-BE49-F238E27FC236}">
                  <a16:creationId xmlns:a16="http://schemas.microsoft.com/office/drawing/2014/main" id="{5FAD251A-35E3-47A6-BDA6-CBCC20CCB2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355205" y="2304926"/>
              <a:ext cx="914400" cy="914400"/>
            </a:xfrm>
            <a:prstGeom prst="rect">
              <a:avLst/>
            </a:prstGeom>
          </p:spPr>
        </p:pic>
        <p:pic>
          <p:nvPicPr>
            <p:cNvPr id="11" name="圖形 10" descr="伺服器">
              <a:extLst>
                <a:ext uri="{FF2B5EF4-FFF2-40B4-BE49-F238E27FC236}">
                  <a16:creationId xmlns:a16="http://schemas.microsoft.com/office/drawing/2014/main" id="{2AC761F0-A059-4CE5-9DBF-6B530B0939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269605" y="2304926"/>
              <a:ext cx="914400" cy="914400"/>
            </a:xfrm>
            <a:prstGeom prst="rect">
              <a:avLst/>
            </a:prstGeom>
          </p:spPr>
        </p:pic>
        <p:pic>
          <p:nvPicPr>
            <p:cNvPr id="12" name="圖形 11" descr="伺服器">
              <a:extLst>
                <a:ext uri="{FF2B5EF4-FFF2-40B4-BE49-F238E27FC236}">
                  <a16:creationId xmlns:a16="http://schemas.microsoft.com/office/drawing/2014/main" id="{20969A72-D05E-423B-9F91-6D9389D75F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029200" y="2304926"/>
              <a:ext cx="914400" cy="914400"/>
            </a:xfrm>
            <a:prstGeom prst="rect">
              <a:avLst/>
            </a:prstGeom>
          </p:spPr>
        </p:pic>
        <p:pic>
          <p:nvPicPr>
            <p:cNvPr id="13" name="圖形 12" descr="伺服器">
              <a:extLst>
                <a:ext uri="{FF2B5EF4-FFF2-40B4-BE49-F238E27FC236}">
                  <a16:creationId xmlns:a16="http://schemas.microsoft.com/office/drawing/2014/main" id="{704CD723-C30F-46B8-A199-5F4CDEC103F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943600" y="2304926"/>
              <a:ext cx="914400" cy="914400"/>
            </a:xfrm>
            <a:prstGeom prst="rect">
              <a:avLst/>
            </a:prstGeom>
          </p:spPr>
        </p:pic>
        <p:cxnSp>
          <p:nvCxnSpPr>
            <p:cNvPr id="14" name="直線接點 13">
              <a:extLst>
                <a:ext uri="{FF2B5EF4-FFF2-40B4-BE49-F238E27FC236}">
                  <a16:creationId xmlns:a16="http://schemas.microsoft.com/office/drawing/2014/main" id="{66D7CC30-3003-41B0-89C4-71B8F389F846}"/>
                </a:ext>
              </a:extLst>
            </p:cNvPr>
            <p:cNvCxnSpPr>
              <a:cxnSpLocks/>
              <a:stCxn id="7" idx="0"/>
            </p:cNvCxnSpPr>
            <p:nvPr/>
          </p:nvCxnSpPr>
          <p:spPr>
            <a:xfrm flipV="1">
              <a:off x="2016911" y="3219326"/>
              <a:ext cx="795494" cy="1139428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接點 14">
              <a:extLst>
                <a:ext uri="{FF2B5EF4-FFF2-40B4-BE49-F238E27FC236}">
                  <a16:creationId xmlns:a16="http://schemas.microsoft.com/office/drawing/2014/main" id="{E00FCC54-8326-4B9D-B78F-B4534984F708}"/>
                </a:ext>
              </a:extLst>
            </p:cNvPr>
            <p:cNvCxnSpPr>
              <a:cxnSpLocks/>
              <a:endCxn id="11" idx="2"/>
            </p:cNvCxnSpPr>
            <p:nvPr/>
          </p:nvCxnSpPr>
          <p:spPr>
            <a:xfrm>
              <a:off x="2812405" y="3219325"/>
              <a:ext cx="914400" cy="1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接點 15">
              <a:extLst>
                <a:ext uri="{FF2B5EF4-FFF2-40B4-BE49-F238E27FC236}">
                  <a16:creationId xmlns:a16="http://schemas.microsoft.com/office/drawing/2014/main" id="{4B26F911-C22A-4AC4-905F-DAA736BDBCCA}"/>
                </a:ext>
              </a:extLst>
            </p:cNvPr>
            <p:cNvCxnSpPr>
              <a:cxnSpLocks/>
              <a:stCxn id="7" idx="3"/>
              <a:endCxn id="8" idx="1"/>
            </p:cNvCxnSpPr>
            <p:nvPr/>
          </p:nvCxnSpPr>
          <p:spPr>
            <a:xfrm>
              <a:off x="2474111" y="4815954"/>
              <a:ext cx="1640689" cy="0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接點 16">
              <a:extLst>
                <a:ext uri="{FF2B5EF4-FFF2-40B4-BE49-F238E27FC236}">
                  <a16:creationId xmlns:a16="http://schemas.microsoft.com/office/drawing/2014/main" id="{FED09E8D-2D62-4FB1-9459-6928385EFC2F}"/>
                </a:ext>
              </a:extLst>
            </p:cNvPr>
            <p:cNvCxnSpPr>
              <a:cxnSpLocks/>
              <a:stCxn id="8" idx="0"/>
            </p:cNvCxnSpPr>
            <p:nvPr/>
          </p:nvCxnSpPr>
          <p:spPr>
            <a:xfrm flipH="1" flipV="1">
              <a:off x="2829152" y="3219325"/>
              <a:ext cx="1742848" cy="1139429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接點 17">
              <a:extLst>
                <a:ext uri="{FF2B5EF4-FFF2-40B4-BE49-F238E27FC236}">
                  <a16:creationId xmlns:a16="http://schemas.microsoft.com/office/drawing/2014/main" id="{2DAC73EB-4F7B-44E7-9410-161963FBE581}"/>
                </a:ext>
              </a:extLst>
            </p:cNvPr>
            <p:cNvCxnSpPr>
              <a:cxnSpLocks/>
              <a:stCxn id="9" idx="0"/>
              <a:endCxn id="13" idx="2"/>
            </p:cNvCxnSpPr>
            <p:nvPr/>
          </p:nvCxnSpPr>
          <p:spPr>
            <a:xfrm flipH="1" flipV="1">
              <a:off x="6400800" y="3219326"/>
              <a:ext cx="726289" cy="1139428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接點 18">
              <a:extLst>
                <a:ext uri="{FF2B5EF4-FFF2-40B4-BE49-F238E27FC236}">
                  <a16:creationId xmlns:a16="http://schemas.microsoft.com/office/drawing/2014/main" id="{0EFD7C2E-ED5E-4441-BBB2-BD3BC4952C2E}"/>
                </a:ext>
              </a:extLst>
            </p:cNvPr>
            <p:cNvCxnSpPr>
              <a:cxnSpLocks/>
              <a:stCxn id="12" idx="2"/>
              <a:endCxn id="13" idx="2"/>
            </p:cNvCxnSpPr>
            <p:nvPr/>
          </p:nvCxnSpPr>
          <p:spPr>
            <a:xfrm>
              <a:off x="5486400" y="3219326"/>
              <a:ext cx="914400" cy="0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接點 19">
              <a:extLst>
                <a:ext uri="{FF2B5EF4-FFF2-40B4-BE49-F238E27FC236}">
                  <a16:creationId xmlns:a16="http://schemas.microsoft.com/office/drawing/2014/main" id="{665CF30E-1AF4-476E-A326-CD30EE1BDCCA}"/>
                </a:ext>
              </a:extLst>
            </p:cNvPr>
            <p:cNvCxnSpPr>
              <a:cxnSpLocks/>
              <a:stCxn id="7" idx="0"/>
              <a:endCxn id="12" idx="2"/>
            </p:cNvCxnSpPr>
            <p:nvPr/>
          </p:nvCxnSpPr>
          <p:spPr>
            <a:xfrm flipV="1">
              <a:off x="2016911" y="3219326"/>
              <a:ext cx="3469489" cy="1139428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接點 20">
              <a:extLst>
                <a:ext uri="{FF2B5EF4-FFF2-40B4-BE49-F238E27FC236}">
                  <a16:creationId xmlns:a16="http://schemas.microsoft.com/office/drawing/2014/main" id="{E4C8D434-3202-4FDA-A874-675AD5565827}"/>
                </a:ext>
              </a:extLst>
            </p:cNvPr>
            <p:cNvCxnSpPr>
              <a:cxnSpLocks/>
              <a:stCxn id="8" idx="3"/>
              <a:endCxn id="9" idx="1"/>
            </p:cNvCxnSpPr>
            <p:nvPr/>
          </p:nvCxnSpPr>
          <p:spPr>
            <a:xfrm>
              <a:off x="5029200" y="4815954"/>
              <a:ext cx="1640689" cy="0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接點 21">
              <a:extLst>
                <a:ext uri="{FF2B5EF4-FFF2-40B4-BE49-F238E27FC236}">
                  <a16:creationId xmlns:a16="http://schemas.microsoft.com/office/drawing/2014/main" id="{8AF71623-F288-44BA-8FD4-F6CFF8087B62}"/>
                </a:ext>
              </a:extLst>
            </p:cNvPr>
            <p:cNvCxnSpPr>
              <a:cxnSpLocks/>
              <a:stCxn id="8" idx="0"/>
              <a:endCxn id="13" idx="2"/>
            </p:cNvCxnSpPr>
            <p:nvPr/>
          </p:nvCxnSpPr>
          <p:spPr>
            <a:xfrm flipV="1">
              <a:off x="4572000" y="3219326"/>
              <a:ext cx="1828800" cy="1139428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接點 22">
              <a:extLst>
                <a:ext uri="{FF2B5EF4-FFF2-40B4-BE49-F238E27FC236}">
                  <a16:creationId xmlns:a16="http://schemas.microsoft.com/office/drawing/2014/main" id="{3D2F4B81-0C8C-4F92-ADC8-322F42A17C70}"/>
                </a:ext>
              </a:extLst>
            </p:cNvPr>
            <p:cNvCxnSpPr>
              <a:cxnSpLocks/>
              <a:stCxn id="9" idx="0"/>
              <a:endCxn id="11" idx="2"/>
            </p:cNvCxnSpPr>
            <p:nvPr/>
          </p:nvCxnSpPr>
          <p:spPr>
            <a:xfrm flipH="1" flipV="1">
              <a:off x="3726805" y="3219326"/>
              <a:ext cx="3400284" cy="1139428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4" name="圖形 23" descr="電腦">
              <a:extLst>
                <a:ext uri="{FF2B5EF4-FFF2-40B4-BE49-F238E27FC236}">
                  <a16:creationId xmlns:a16="http://schemas.microsoft.com/office/drawing/2014/main" id="{A5CCAD3F-80CC-45C0-879A-81255AC865E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559711" y="5604110"/>
              <a:ext cx="914400" cy="914400"/>
            </a:xfrm>
            <a:prstGeom prst="rect">
              <a:avLst/>
            </a:prstGeom>
          </p:spPr>
        </p:pic>
        <p:pic>
          <p:nvPicPr>
            <p:cNvPr id="25" name="圖形 24" descr="電腦">
              <a:extLst>
                <a:ext uri="{FF2B5EF4-FFF2-40B4-BE49-F238E27FC236}">
                  <a16:creationId xmlns:a16="http://schemas.microsoft.com/office/drawing/2014/main" id="{1E23495B-B469-4F43-80CF-E0C6F9D9B70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669889" y="5604110"/>
              <a:ext cx="914400" cy="914400"/>
            </a:xfrm>
            <a:prstGeom prst="rect">
              <a:avLst/>
            </a:prstGeom>
          </p:spPr>
        </p:pic>
        <p:cxnSp>
          <p:nvCxnSpPr>
            <p:cNvPr id="26" name="直線接點 25">
              <a:extLst>
                <a:ext uri="{FF2B5EF4-FFF2-40B4-BE49-F238E27FC236}">
                  <a16:creationId xmlns:a16="http://schemas.microsoft.com/office/drawing/2014/main" id="{32276A29-A9E2-4774-A2E6-5847C3B8718E}"/>
                </a:ext>
              </a:extLst>
            </p:cNvPr>
            <p:cNvCxnSpPr>
              <a:cxnSpLocks/>
              <a:stCxn id="7" idx="2"/>
              <a:endCxn id="24" idx="0"/>
            </p:cNvCxnSpPr>
            <p:nvPr/>
          </p:nvCxnSpPr>
          <p:spPr>
            <a:xfrm>
              <a:off x="2016911" y="5273154"/>
              <a:ext cx="0" cy="330956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線接點 26">
              <a:extLst>
                <a:ext uri="{FF2B5EF4-FFF2-40B4-BE49-F238E27FC236}">
                  <a16:creationId xmlns:a16="http://schemas.microsoft.com/office/drawing/2014/main" id="{4210C4E5-2509-4BF9-ABFF-970BE1E91592}"/>
                </a:ext>
              </a:extLst>
            </p:cNvPr>
            <p:cNvCxnSpPr>
              <a:cxnSpLocks/>
              <a:stCxn id="9" idx="2"/>
              <a:endCxn id="25" idx="0"/>
            </p:cNvCxnSpPr>
            <p:nvPr/>
          </p:nvCxnSpPr>
          <p:spPr>
            <a:xfrm>
              <a:off x="7127089" y="5273154"/>
              <a:ext cx="0" cy="330956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DA08A837-5F21-4F6A-951F-EBBEDCE78090}"/>
              </a:ext>
            </a:extLst>
          </p:cNvPr>
          <p:cNvSpPr txBox="1"/>
          <p:nvPr/>
        </p:nvSpPr>
        <p:spPr>
          <a:xfrm>
            <a:off x="1984317" y="4284962"/>
            <a:ext cx="6421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200" dirty="0"/>
              <a:t>S1</a:t>
            </a:r>
            <a:endParaRPr lang="zh-TW" altLang="en-US" sz="3200" dirty="0"/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B989077B-EA88-4850-BEC1-14FB17B83681}"/>
              </a:ext>
            </a:extLst>
          </p:cNvPr>
          <p:cNvSpPr txBox="1"/>
          <p:nvPr/>
        </p:nvSpPr>
        <p:spPr>
          <a:xfrm>
            <a:off x="4523758" y="4261901"/>
            <a:ext cx="6421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200" dirty="0"/>
              <a:t>S2</a:t>
            </a:r>
            <a:endParaRPr lang="zh-TW" altLang="en-US" sz="3200" dirty="0"/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69D73533-C477-4294-A901-DED6A1D7BCF0}"/>
              </a:ext>
            </a:extLst>
          </p:cNvPr>
          <p:cNvSpPr txBox="1"/>
          <p:nvPr/>
        </p:nvSpPr>
        <p:spPr>
          <a:xfrm>
            <a:off x="7081201" y="4261765"/>
            <a:ext cx="6421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200" dirty="0"/>
              <a:t>S3</a:t>
            </a:r>
            <a:endParaRPr lang="zh-TW" altLang="en-US" sz="3200" dirty="0"/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04CB8352-9150-4838-9D7B-48F5CF336B18}"/>
              </a:ext>
            </a:extLst>
          </p:cNvPr>
          <p:cNvSpPr txBox="1"/>
          <p:nvPr/>
        </p:nvSpPr>
        <p:spPr>
          <a:xfrm>
            <a:off x="2768177" y="2239272"/>
            <a:ext cx="6421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200" dirty="0"/>
              <a:t>S4</a:t>
            </a:r>
            <a:endParaRPr lang="zh-TW" altLang="en-US" sz="3200" dirty="0"/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569E381A-B8EE-4B59-95BE-1632935C756B}"/>
              </a:ext>
            </a:extLst>
          </p:cNvPr>
          <p:cNvSpPr txBox="1"/>
          <p:nvPr/>
        </p:nvSpPr>
        <p:spPr>
          <a:xfrm>
            <a:off x="3684631" y="2239271"/>
            <a:ext cx="6421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200" dirty="0"/>
              <a:t>S5</a:t>
            </a:r>
            <a:endParaRPr lang="zh-TW" altLang="en-US" sz="3200" dirty="0"/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A22486D0-391A-4B62-8C12-5115D2829993}"/>
              </a:ext>
            </a:extLst>
          </p:cNvPr>
          <p:cNvSpPr txBox="1"/>
          <p:nvPr/>
        </p:nvSpPr>
        <p:spPr>
          <a:xfrm>
            <a:off x="5449816" y="2239271"/>
            <a:ext cx="6421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200" dirty="0"/>
              <a:t>S6</a:t>
            </a:r>
            <a:endParaRPr lang="zh-TW" altLang="en-US" sz="3200" dirty="0"/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D0B1D095-ED2D-4ADB-A628-008F3552934B}"/>
              </a:ext>
            </a:extLst>
          </p:cNvPr>
          <p:cNvSpPr txBox="1"/>
          <p:nvPr/>
        </p:nvSpPr>
        <p:spPr>
          <a:xfrm>
            <a:off x="6364216" y="2239271"/>
            <a:ext cx="6421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200" dirty="0"/>
              <a:t>S7</a:t>
            </a:r>
            <a:endParaRPr lang="zh-TW" altLang="en-US" sz="3200" dirty="0"/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6484A848-A007-41AA-92BC-CC7AECA92FBD}"/>
              </a:ext>
            </a:extLst>
          </p:cNvPr>
          <p:cNvSpPr txBox="1"/>
          <p:nvPr/>
        </p:nvSpPr>
        <p:spPr>
          <a:xfrm>
            <a:off x="7075805" y="2562437"/>
            <a:ext cx="1760418" cy="707886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TW" sz="2000" dirty="0"/>
              <a:t>second Path</a:t>
            </a:r>
          </a:p>
          <a:p>
            <a:r>
              <a:rPr lang="en-US" altLang="zh-TW" sz="2000" dirty="0"/>
              <a:t>={s1,s6,s7,s3}</a:t>
            </a:r>
            <a:endParaRPr lang="zh-TW" altLang="en-US" sz="2000" dirty="0"/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DB9F2F1C-AECF-4E99-BF45-5858143CAA36}"/>
              </a:ext>
            </a:extLst>
          </p:cNvPr>
          <p:cNvSpPr txBox="1"/>
          <p:nvPr/>
        </p:nvSpPr>
        <p:spPr>
          <a:xfrm>
            <a:off x="44375" y="1100862"/>
            <a:ext cx="2359941" cy="101566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TW" sz="2000" dirty="0"/>
              <a:t>Set of best k-path</a:t>
            </a:r>
          </a:p>
          <a:p>
            <a:r>
              <a:rPr lang="en-US" altLang="zh-TW" sz="2000" dirty="0"/>
              <a:t>={[s1,s2,s3],</a:t>
            </a:r>
          </a:p>
          <a:p>
            <a:r>
              <a:rPr lang="en-US" altLang="zh-TW" sz="2000" dirty="0">
                <a:solidFill>
                  <a:srgbClr val="7030A0"/>
                </a:solidFill>
              </a:rPr>
              <a:t>[s1,s6,s7,s3]</a:t>
            </a:r>
            <a:r>
              <a:rPr lang="en-US" altLang="zh-TW" sz="2000" dirty="0"/>
              <a:t>}</a:t>
            </a:r>
            <a:endParaRPr lang="zh-TW" altLang="en-US" sz="2000" dirty="0"/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B09A9DAA-305D-47F8-8BD0-79E2087D077C}"/>
              </a:ext>
            </a:extLst>
          </p:cNvPr>
          <p:cNvSpPr txBox="1"/>
          <p:nvPr/>
        </p:nvSpPr>
        <p:spPr>
          <a:xfrm>
            <a:off x="3496443" y="5271954"/>
            <a:ext cx="896399" cy="70788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TW" sz="2000" dirty="0"/>
              <a:t>Turn 2</a:t>
            </a:r>
          </a:p>
          <a:p>
            <a:r>
              <a:rPr lang="en-US" altLang="zh-TW" sz="2000" dirty="0"/>
              <a:t>={ }</a:t>
            </a:r>
            <a:endParaRPr lang="zh-TW" altLang="en-US" sz="2000" dirty="0"/>
          </a:p>
        </p:txBody>
      </p:sp>
      <p:sp>
        <p:nvSpPr>
          <p:cNvPr id="41" name="箭號: 向右 40">
            <a:extLst>
              <a:ext uri="{FF2B5EF4-FFF2-40B4-BE49-F238E27FC236}">
                <a16:creationId xmlns:a16="http://schemas.microsoft.com/office/drawing/2014/main" id="{6B0A31C2-746E-4A12-8A4F-CA6887665A76}"/>
              </a:ext>
            </a:extLst>
          </p:cNvPr>
          <p:cNvSpPr/>
          <p:nvPr/>
        </p:nvSpPr>
        <p:spPr>
          <a:xfrm rot="20452157">
            <a:off x="2190006" y="3509384"/>
            <a:ext cx="3334746" cy="399473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2" name="箭號: 向右 41">
            <a:extLst>
              <a:ext uri="{FF2B5EF4-FFF2-40B4-BE49-F238E27FC236}">
                <a16:creationId xmlns:a16="http://schemas.microsoft.com/office/drawing/2014/main" id="{103F7861-33FB-4CCD-8EE3-014214BB6BAF}"/>
              </a:ext>
            </a:extLst>
          </p:cNvPr>
          <p:cNvSpPr/>
          <p:nvPr/>
        </p:nvSpPr>
        <p:spPr>
          <a:xfrm>
            <a:off x="5728644" y="2870059"/>
            <a:ext cx="914400" cy="428344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" name="箭號: 向右 42">
            <a:extLst>
              <a:ext uri="{FF2B5EF4-FFF2-40B4-BE49-F238E27FC236}">
                <a16:creationId xmlns:a16="http://schemas.microsoft.com/office/drawing/2014/main" id="{7AFDC3D7-893A-4DBB-9580-B0AFAFEED89D}"/>
              </a:ext>
            </a:extLst>
          </p:cNvPr>
          <p:cNvSpPr/>
          <p:nvPr/>
        </p:nvSpPr>
        <p:spPr>
          <a:xfrm rot="3243728">
            <a:off x="6467531" y="3441443"/>
            <a:ext cx="1150120" cy="428344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4" name="內容版面配置區 6" descr="關閉">
            <a:extLst>
              <a:ext uri="{FF2B5EF4-FFF2-40B4-BE49-F238E27FC236}">
                <a16:creationId xmlns:a16="http://schemas.microsoft.com/office/drawing/2014/main" id="{6A1CD013-CAFA-43AD-BFEB-AE6D0DC478A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276859" y="2137178"/>
            <a:ext cx="732369" cy="829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989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0EB6533-EF42-464E-AA29-67457C3881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88" y="0"/>
            <a:ext cx="9123312" cy="1124744"/>
          </a:xfrm>
        </p:spPr>
        <p:txBody>
          <a:bodyPr/>
          <a:lstStyle/>
          <a:p>
            <a:r>
              <a:rPr kumimoji="1" lang="en-US" altLang="zh-TW" dirty="0"/>
              <a:t>Existing Measurement Methods</a:t>
            </a:r>
            <a:endParaRPr lang="zh-TW" altLang="en-US" dirty="0"/>
          </a:p>
        </p:txBody>
      </p:sp>
      <p:pic>
        <p:nvPicPr>
          <p:cNvPr id="11" name="內容版面配置區 10" descr="遙控器">
            <a:extLst>
              <a:ext uri="{FF2B5EF4-FFF2-40B4-BE49-F238E27FC236}">
                <a16:creationId xmlns:a16="http://schemas.microsoft.com/office/drawing/2014/main" id="{80EE2212-5D0C-4054-9F5A-6CA60F6BB4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18562" y="2563586"/>
            <a:ext cx="914400" cy="914400"/>
          </a:xfr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B5741C5-5FEF-44A7-A2E4-D0509CD39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249D5-A457-40D1-9D22-46206593EEBB}" type="slidenum">
              <a:rPr lang="zh-TW" altLang="en-US" smtClean="0"/>
              <a:pPr/>
              <a:t>3</a:t>
            </a:fld>
            <a:endParaRPr lang="zh-TW" altLang="en-US" dirty="0"/>
          </a:p>
        </p:txBody>
      </p:sp>
      <p:pic>
        <p:nvPicPr>
          <p:cNvPr id="5" name="圖形 4" descr="伺服器">
            <a:extLst>
              <a:ext uri="{FF2B5EF4-FFF2-40B4-BE49-F238E27FC236}">
                <a16:creationId xmlns:a16="http://schemas.microsoft.com/office/drawing/2014/main" id="{FDE33B95-316A-4641-8D89-4FC2419F22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740040" y="3429000"/>
            <a:ext cx="914400" cy="914400"/>
          </a:xfrm>
          <a:prstGeom prst="rect">
            <a:avLst/>
          </a:prstGeom>
        </p:spPr>
      </p:pic>
      <p:pic>
        <p:nvPicPr>
          <p:cNvPr id="6" name="圖形 5" descr="伺服器">
            <a:extLst>
              <a:ext uri="{FF2B5EF4-FFF2-40B4-BE49-F238E27FC236}">
                <a16:creationId xmlns:a16="http://schemas.microsoft.com/office/drawing/2014/main" id="{D041398E-D9D6-4567-BCCD-C19BFA2ABD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489560" y="3429000"/>
            <a:ext cx="914400" cy="914400"/>
          </a:xfrm>
          <a:prstGeom prst="rect">
            <a:avLst/>
          </a:prstGeom>
        </p:spPr>
      </p:pic>
      <p:sp>
        <p:nvSpPr>
          <p:cNvPr id="7" name="箭號: 向右 6">
            <a:extLst>
              <a:ext uri="{FF2B5EF4-FFF2-40B4-BE49-F238E27FC236}">
                <a16:creationId xmlns:a16="http://schemas.microsoft.com/office/drawing/2014/main" id="{266A8590-88E8-41CE-88D1-C02C2E193CBA}"/>
              </a:ext>
            </a:extLst>
          </p:cNvPr>
          <p:cNvSpPr/>
          <p:nvPr/>
        </p:nvSpPr>
        <p:spPr>
          <a:xfrm>
            <a:off x="341644" y="3671460"/>
            <a:ext cx="1398396" cy="538799"/>
          </a:xfrm>
          <a:prstGeom prst="rightArrow">
            <a:avLst>
              <a:gd name="adj1" fmla="val 65369"/>
              <a:gd name="adj2" fmla="val 63756"/>
            </a:avLst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solidFill>
                  <a:schemeClr val="tx1"/>
                </a:solidFill>
              </a:rPr>
              <a:t>flow</a:t>
            </a:r>
            <a:endParaRPr lang="zh-TW" altLang="en-US" b="1" dirty="0">
              <a:solidFill>
                <a:schemeClr val="tx1"/>
              </a:solidFill>
            </a:endParaRPr>
          </a:p>
        </p:txBody>
      </p:sp>
      <p:sp>
        <p:nvSpPr>
          <p:cNvPr id="9" name="箭號: 彎曲 8">
            <a:extLst>
              <a:ext uri="{FF2B5EF4-FFF2-40B4-BE49-F238E27FC236}">
                <a16:creationId xmlns:a16="http://schemas.microsoft.com/office/drawing/2014/main" id="{90A7F7B3-95CD-4F2F-AC5A-921B5F213149}"/>
              </a:ext>
            </a:extLst>
          </p:cNvPr>
          <p:cNvSpPr/>
          <p:nvPr/>
        </p:nvSpPr>
        <p:spPr>
          <a:xfrm>
            <a:off x="2197240" y="3143509"/>
            <a:ext cx="741903" cy="262070"/>
          </a:xfrm>
          <a:prstGeom prst="bentArrow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</a:rPr>
              <a:t>sample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AFCCF5D0-36AB-4535-9FDC-ACCD08AAD513}"/>
              </a:ext>
            </a:extLst>
          </p:cNvPr>
          <p:cNvSpPr/>
          <p:nvPr/>
        </p:nvSpPr>
        <p:spPr>
          <a:xfrm>
            <a:off x="3413760" y="5625291"/>
            <a:ext cx="2316480" cy="822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/>
              <a:t>Network Measurement</a:t>
            </a:r>
            <a:endParaRPr lang="zh-TW" altLang="en-US" b="1" dirty="0"/>
          </a:p>
        </p:txBody>
      </p:sp>
      <p:pic>
        <p:nvPicPr>
          <p:cNvPr id="15" name="圖形 14" descr="張開手">
            <a:extLst>
              <a:ext uri="{FF2B5EF4-FFF2-40B4-BE49-F238E27FC236}">
                <a16:creationId xmlns:a16="http://schemas.microsoft.com/office/drawing/2014/main" id="{0A72AFFA-DF5C-4C17-98F7-7DD56ED87B9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096000" y="5400710"/>
            <a:ext cx="914400" cy="914400"/>
          </a:xfrm>
          <a:prstGeom prst="rect">
            <a:avLst/>
          </a:prstGeom>
        </p:spPr>
      </p:pic>
      <p:pic>
        <p:nvPicPr>
          <p:cNvPr id="16" name="圖形 15" descr="張開手">
            <a:extLst>
              <a:ext uri="{FF2B5EF4-FFF2-40B4-BE49-F238E27FC236}">
                <a16:creationId xmlns:a16="http://schemas.microsoft.com/office/drawing/2014/main" id="{F52EBD89-985E-4D8C-BBEE-89BC53A7B9E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H="1">
            <a:off x="2133600" y="5423013"/>
            <a:ext cx="914400" cy="914400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AB849118-F96F-414F-AFA2-401FA1F8BC77}"/>
              </a:ext>
            </a:extLst>
          </p:cNvPr>
          <p:cNvSpPr/>
          <p:nvPr/>
        </p:nvSpPr>
        <p:spPr>
          <a:xfrm>
            <a:off x="1233310" y="4916828"/>
            <a:ext cx="1927860" cy="538799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/>
              <a:t>Sample</a:t>
            </a:r>
            <a:endParaRPr lang="zh-TW" altLang="en-US" b="1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8B6CF444-EDAB-4BF2-BF9B-0DE55F5A2609}"/>
              </a:ext>
            </a:extLst>
          </p:cNvPr>
          <p:cNvSpPr/>
          <p:nvPr/>
        </p:nvSpPr>
        <p:spPr>
          <a:xfrm>
            <a:off x="5982830" y="4916828"/>
            <a:ext cx="1927860" cy="538799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/>
              <a:t>Sketch</a:t>
            </a:r>
            <a:endParaRPr lang="zh-TW" altLang="en-US" b="1" dirty="0"/>
          </a:p>
        </p:txBody>
      </p:sp>
      <p:graphicFrame>
        <p:nvGraphicFramePr>
          <p:cNvPr id="19" name="表格 18">
            <a:extLst>
              <a:ext uri="{FF2B5EF4-FFF2-40B4-BE49-F238E27FC236}">
                <a16:creationId xmlns:a16="http://schemas.microsoft.com/office/drawing/2014/main" id="{4649230D-1482-4367-9721-36CD66699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7825821"/>
              </p:ext>
            </p:extLst>
          </p:nvPr>
        </p:nvGraphicFramePr>
        <p:xfrm>
          <a:off x="6543865" y="1899390"/>
          <a:ext cx="2222508" cy="14630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740836">
                  <a:extLst>
                    <a:ext uri="{9D8B030D-6E8A-4147-A177-3AD203B41FA5}">
                      <a16:colId xmlns:a16="http://schemas.microsoft.com/office/drawing/2014/main" val="797438096"/>
                    </a:ext>
                  </a:extLst>
                </a:gridCol>
                <a:gridCol w="740836">
                  <a:extLst>
                    <a:ext uri="{9D8B030D-6E8A-4147-A177-3AD203B41FA5}">
                      <a16:colId xmlns:a16="http://schemas.microsoft.com/office/drawing/2014/main" val="500289757"/>
                    </a:ext>
                  </a:extLst>
                </a:gridCol>
                <a:gridCol w="740836">
                  <a:extLst>
                    <a:ext uri="{9D8B030D-6E8A-4147-A177-3AD203B41FA5}">
                      <a16:colId xmlns:a16="http://schemas.microsoft.com/office/drawing/2014/main" val="1915387195"/>
                    </a:ext>
                  </a:extLst>
                </a:gridCol>
              </a:tblGrid>
              <a:tr h="192105"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4</a:t>
                      </a:r>
                      <a:r>
                        <a:rPr lang="en-US" altLang="zh-TW" b="0" dirty="0">
                          <a:solidFill>
                            <a:srgbClr val="FF0000"/>
                          </a:solidFill>
                        </a:rPr>
                        <a:t>+1</a:t>
                      </a:r>
                      <a:endParaRPr lang="zh-TW" altLang="en-US" b="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52</a:t>
                      </a:r>
                      <a:endParaRPr lang="zh-TW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31</a:t>
                      </a:r>
                      <a:endParaRPr lang="zh-TW" alt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1653034"/>
                  </a:ext>
                </a:extLst>
              </a:tr>
              <a:tr h="192105"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5</a:t>
                      </a:r>
                      <a:endParaRPr lang="zh-TW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20</a:t>
                      </a:r>
                      <a:endParaRPr lang="zh-TW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3</a:t>
                      </a:r>
                      <a:r>
                        <a:rPr lang="en-US" altLang="zh-TW" b="0" dirty="0">
                          <a:solidFill>
                            <a:srgbClr val="FF0000"/>
                          </a:solidFill>
                        </a:rPr>
                        <a:t>+1</a:t>
                      </a:r>
                      <a:endParaRPr lang="zh-TW" altLang="en-US" b="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0617684"/>
                  </a:ext>
                </a:extLst>
              </a:tr>
              <a:tr h="192105"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14</a:t>
                      </a:r>
                      <a:endParaRPr lang="zh-TW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2</a:t>
                      </a:r>
                      <a:r>
                        <a:rPr lang="en-US" altLang="zh-TW" b="0" dirty="0">
                          <a:solidFill>
                            <a:srgbClr val="FF0000"/>
                          </a:solidFill>
                        </a:rPr>
                        <a:t>+1</a:t>
                      </a:r>
                      <a:endParaRPr lang="zh-TW" altLang="en-US" b="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9</a:t>
                      </a:r>
                      <a:endParaRPr lang="zh-TW" alt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5466505"/>
                  </a:ext>
                </a:extLst>
              </a:tr>
              <a:tr h="192105"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74</a:t>
                      </a:r>
                      <a:r>
                        <a:rPr lang="en-US" altLang="zh-TW" b="0" dirty="0">
                          <a:solidFill>
                            <a:srgbClr val="FF0000"/>
                          </a:solidFill>
                        </a:rPr>
                        <a:t>+1</a:t>
                      </a:r>
                      <a:endParaRPr lang="zh-TW" altLang="en-US" b="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3</a:t>
                      </a:r>
                      <a:endParaRPr lang="zh-TW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6</a:t>
                      </a:r>
                      <a:endParaRPr lang="zh-TW" alt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0459362"/>
                  </a:ext>
                </a:extLst>
              </a:tr>
            </a:tbl>
          </a:graphicData>
        </a:graphic>
      </p:graphicFrame>
      <p:grpSp>
        <p:nvGrpSpPr>
          <p:cNvPr id="21" name="群組 20">
            <a:extLst>
              <a:ext uri="{FF2B5EF4-FFF2-40B4-BE49-F238E27FC236}">
                <a16:creationId xmlns:a16="http://schemas.microsoft.com/office/drawing/2014/main" id="{24B2B57A-2142-488A-86A2-FCDA39DD0196}"/>
              </a:ext>
            </a:extLst>
          </p:cNvPr>
          <p:cNvGrpSpPr/>
          <p:nvPr/>
        </p:nvGrpSpPr>
        <p:grpSpPr>
          <a:xfrm>
            <a:off x="5527262" y="2326019"/>
            <a:ext cx="574788" cy="609781"/>
            <a:chOff x="448799" y="2300136"/>
            <a:chExt cx="428928" cy="428928"/>
          </a:xfrm>
        </p:grpSpPr>
        <p:pic>
          <p:nvPicPr>
            <p:cNvPr id="22" name="圖形 21" descr="信封">
              <a:extLst>
                <a:ext uri="{FF2B5EF4-FFF2-40B4-BE49-F238E27FC236}">
                  <a16:creationId xmlns:a16="http://schemas.microsoft.com/office/drawing/2014/main" id="{E61CA3ED-AFF1-4604-B86F-7CA74BDE46A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48799" y="2300136"/>
              <a:ext cx="428928" cy="428928"/>
            </a:xfrm>
            <a:prstGeom prst="rect">
              <a:avLst/>
            </a:prstGeom>
          </p:spPr>
        </p:pic>
        <p:sp>
          <p:nvSpPr>
            <p:cNvPr id="23" name="文字方塊 22">
              <a:extLst>
                <a:ext uri="{FF2B5EF4-FFF2-40B4-BE49-F238E27FC236}">
                  <a16:creationId xmlns:a16="http://schemas.microsoft.com/office/drawing/2014/main" id="{811A11A2-D118-4A1F-802F-DF71FB6BBE71}"/>
                </a:ext>
              </a:extLst>
            </p:cNvPr>
            <p:cNvSpPr txBox="1"/>
            <p:nvPr/>
          </p:nvSpPr>
          <p:spPr>
            <a:xfrm>
              <a:off x="521759" y="2406216"/>
              <a:ext cx="207813" cy="216765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spAutoFit/>
            </a:bodyPr>
            <a:lstStyle/>
            <a:p>
              <a:r>
                <a:rPr lang="en-US" altLang="zh-TW" sz="2000" b="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F1</a:t>
              </a:r>
              <a:endParaRPr lang="zh-TW" altLang="en-US" sz="2000" b="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</p:grp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782958CB-143F-4D3A-8A7B-24D382A75606}"/>
              </a:ext>
            </a:extLst>
          </p:cNvPr>
          <p:cNvGrpSpPr/>
          <p:nvPr/>
        </p:nvGrpSpPr>
        <p:grpSpPr>
          <a:xfrm>
            <a:off x="4916816" y="2326019"/>
            <a:ext cx="574788" cy="609781"/>
            <a:chOff x="448799" y="2300136"/>
            <a:chExt cx="428928" cy="428928"/>
          </a:xfrm>
        </p:grpSpPr>
        <p:pic>
          <p:nvPicPr>
            <p:cNvPr id="25" name="圖形 24" descr="信封">
              <a:extLst>
                <a:ext uri="{FF2B5EF4-FFF2-40B4-BE49-F238E27FC236}">
                  <a16:creationId xmlns:a16="http://schemas.microsoft.com/office/drawing/2014/main" id="{BCB05146-B511-4172-A45C-A379AEFEC8D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448799" y="2300136"/>
              <a:ext cx="428928" cy="428928"/>
            </a:xfrm>
            <a:prstGeom prst="rect">
              <a:avLst/>
            </a:prstGeom>
          </p:spPr>
        </p:pic>
        <p:sp>
          <p:nvSpPr>
            <p:cNvPr id="26" name="文字方塊 25">
              <a:extLst>
                <a:ext uri="{FF2B5EF4-FFF2-40B4-BE49-F238E27FC236}">
                  <a16:creationId xmlns:a16="http://schemas.microsoft.com/office/drawing/2014/main" id="{34AD0E13-617A-4B12-A033-CD99383D166E}"/>
                </a:ext>
              </a:extLst>
            </p:cNvPr>
            <p:cNvSpPr txBox="1"/>
            <p:nvPr/>
          </p:nvSpPr>
          <p:spPr>
            <a:xfrm>
              <a:off x="521759" y="2373878"/>
              <a:ext cx="323219" cy="281443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spAutoFit/>
            </a:bodyPr>
            <a:lstStyle/>
            <a:p>
              <a:r>
                <a:rPr lang="en-US" altLang="zh-TW" sz="2000" b="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F2</a:t>
              </a:r>
              <a:endParaRPr lang="zh-TW" altLang="en-US" sz="2000" b="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</p:grpSp>
      <p:cxnSp>
        <p:nvCxnSpPr>
          <p:cNvPr id="28" name="直線單箭頭接點 27">
            <a:extLst>
              <a:ext uri="{FF2B5EF4-FFF2-40B4-BE49-F238E27FC236}">
                <a16:creationId xmlns:a16="http://schemas.microsoft.com/office/drawing/2014/main" id="{6B7D6DEE-B083-41C9-91E2-789B154A6AA5}"/>
              </a:ext>
            </a:extLst>
          </p:cNvPr>
          <p:cNvCxnSpPr>
            <a:stCxn id="22" idx="3"/>
          </p:cNvCxnSpPr>
          <p:nvPr/>
        </p:nvCxnSpPr>
        <p:spPr>
          <a:xfrm flipV="1">
            <a:off x="6102050" y="2130251"/>
            <a:ext cx="543270" cy="5006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9" name="直線單箭頭接點 28">
            <a:extLst>
              <a:ext uri="{FF2B5EF4-FFF2-40B4-BE49-F238E27FC236}">
                <a16:creationId xmlns:a16="http://schemas.microsoft.com/office/drawing/2014/main" id="{156B9647-C8EF-457E-A036-C88E3F1173E6}"/>
              </a:ext>
            </a:extLst>
          </p:cNvPr>
          <p:cNvCxnSpPr>
            <a:cxnSpLocks/>
            <a:stCxn id="22" idx="3"/>
          </p:cNvCxnSpPr>
          <p:nvPr/>
        </p:nvCxnSpPr>
        <p:spPr>
          <a:xfrm flipV="1">
            <a:off x="6102050" y="2430854"/>
            <a:ext cx="1993750" cy="200056"/>
          </a:xfrm>
          <a:prstGeom prst="straightConnector1">
            <a:avLst/>
          </a:prstGeom>
          <a:ln w="31750">
            <a:solidFill>
              <a:schemeClr val="accent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直線單箭頭接點 31">
            <a:extLst>
              <a:ext uri="{FF2B5EF4-FFF2-40B4-BE49-F238E27FC236}">
                <a16:creationId xmlns:a16="http://schemas.microsoft.com/office/drawing/2014/main" id="{58AE0167-BF74-4A7D-B836-5E15B06A124E}"/>
              </a:ext>
            </a:extLst>
          </p:cNvPr>
          <p:cNvCxnSpPr>
            <a:cxnSpLocks/>
            <a:stCxn id="22" idx="3"/>
          </p:cNvCxnSpPr>
          <p:nvPr/>
        </p:nvCxnSpPr>
        <p:spPr>
          <a:xfrm>
            <a:off x="6102050" y="2630910"/>
            <a:ext cx="1216510" cy="22466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5" name="直線單箭頭接點 34">
            <a:extLst>
              <a:ext uri="{FF2B5EF4-FFF2-40B4-BE49-F238E27FC236}">
                <a16:creationId xmlns:a16="http://schemas.microsoft.com/office/drawing/2014/main" id="{DCB156D1-7A58-4635-B2B3-78DD01503E91}"/>
              </a:ext>
            </a:extLst>
          </p:cNvPr>
          <p:cNvCxnSpPr>
            <a:cxnSpLocks/>
            <a:stCxn id="22" idx="3"/>
          </p:cNvCxnSpPr>
          <p:nvPr/>
        </p:nvCxnSpPr>
        <p:spPr>
          <a:xfrm>
            <a:off x="6102050" y="2630910"/>
            <a:ext cx="680598" cy="5333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8E221464-A724-4BDF-AB33-630811916BE7}"/>
              </a:ext>
            </a:extLst>
          </p:cNvPr>
          <p:cNvSpPr txBox="1"/>
          <p:nvPr/>
        </p:nvSpPr>
        <p:spPr>
          <a:xfrm rot="18955986">
            <a:off x="5944967" y="2101138"/>
            <a:ext cx="572593" cy="33855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vert="horz" wrap="none" lIns="91440" tIns="45720" rIns="91440" bIns="45720" rtlCol="0" anchor="ctr">
            <a:spAutoFit/>
          </a:bodyPr>
          <a:lstStyle/>
          <a:p>
            <a:r>
              <a:rPr lang="en-US" altLang="zh-TW" sz="1600" dirty="0"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h1(.)</a:t>
            </a:r>
            <a:endParaRPr lang="zh-TW" altLang="en-US" sz="1600" b="0" baseline="0" dirty="0">
              <a:latin typeface="Calibri" panose="020F050202020403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AAFCE933-C22B-46A7-825B-41D62E55688C}"/>
              </a:ext>
            </a:extLst>
          </p:cNvPr>
          <p:cNvSpPr txBox="1"/>
          <p:nvPr/>
        </p:nvSpPr>
        <p:spPr>
          <a:xfrm rot="21232439">
            <a:off x="6281146" y="2263500"/>
            <a:ext cx="572593" cy="338554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r>
              <a:rPr lang="en-US" altLang="zh-TW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h2(.)</a:t>
            </a:r>
            <a:endParaRPr lang="zh-TW" altLang="en-US" sz="1600" b="0" baseline="0" dirty="0">
              <a:solidFill>
                <a:schemeClr val="tx2">
                  <a:lumMod val="60000"/>
                  <a:lumOff val="40000"/>
                </a:schemeClr>
              </a:solidFill>
              <a:latin typeface="Calibri" panose="020F050202020403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401836D8-2A98-4450-8762-1815823B3344}"/>
              </a:ext>
            </a:extLst>
          </p:cNvPr>
          <p:cNvSpPr txBox="1"/>
          <p:nvPr/>
        </p:nvSpPr>
        <p:spPr>
          <a:xfrm rot="679328">
            <a:off x="6274668" y="2470304"/>
            <a:ext cx="572593" cy="338554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r>
              <a:rPr lang="en-US" altLang="zh-TW" sz="1600" dirty="0">
                <a:solidFill>
                  <a:schemeClr val="accent3">
                    <a:lumMod val="7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h3(.)</a:t>
            </a:r>
            <a:endParaRPr lang="zh-TW" altLang="en-US" sz="1600" b="0" baseline="0" dirty="0">
              <a:solidFill>
                <a:schemeClr val="accent3">
                  <a:lumMod val="75000"/>
                </a:schemeClr>
              </a:solidFill>
              <a:latin typeface="Calibri" panose="020F050202020403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D80F48E8-B95F-44B7-AA2A-DBF8F215F66D}"/>
              </a:ext>
            </a:extLst>
          </p:cNvPr>
          <p:cNvSpPr txBox="1"/>
          <p:nvPr/>
        </p:nvSpPr>
        <p:spPr>
          <a:xfrm rot="2329492">
            <a:off x="6052650" y="2783175"/>
            <a:ext cx="572593" cy="338554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r>
              <a:rPr lang="en-US" altLang="zh-TW" sz="1600" dirty="0">
                <a:solidFill>
                  <a:srgbClr val="C00000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h4(.)</a:t>
            </a:r>
            <a:endParaRPr lang="zh-TW" altLang="en-US" sz="1600" b="0" baseline="0" dirty="0">
              <a:solidFill>
                <a:srgbClr val="C00000"/>
              </a:solidFill>
              <a:latin typeface="Calibri" panose="020F050202020403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00D1462-D296-2643-A2FB-F2B685B85A65}"/>
              </a:ext>
            </a:extLst>
          </p:cNvPr>
          <p:cNvCxnSpPr/>
          <p:nvPr/>
        </p:nvCxnSpPr>
        <p:spPr>
          <a:xfrm>
            <a:off x="4572000" y="1252025"/>
            <a:ext cx="0" cy="405000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39AB48A-7D80-3D4D-85E2-B0DEC5E4C0F9}"/>
              </a:ext>
            </a:extLst>
          </p:cNvPr>
          <p:cNvSpPr txBox="1"/>
          <p:nvPr/>
        </p:nvSpPr>
        <p:spPr>
          <a:xfrm>
            <a:off x="6951407" y="1508065"/>
            <a:ext cx="1519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  <a:r>
              <a:rPr lang="en-TW" dirty="0"/>
              <a:t>ash-based</a:t>
            </a:r>
          </a:p>
        </p:txBody>
      </p:sp>
      <p:sp>
        <p:nvSpPr>
          <p:cNvPr id="34" name="箭號: 向右 6">
            <a:extLst>
              <a:ext uri="{FF2B5EF4-FFF2-40B4-BE49-F238E27FC236}">
                <a16:creationId xmlns:a16="http://schemas.microsoft.com/office/drawing/2014/main" id="{51419F9E-6574-DE42-831C-BFDCF874BE28}"/>
              </a:ext>
            </a:extLst>
          </p:cNvPr>
          <p:cNvSpPr/>
          <p:nvPr/>
        </p:nvSpPr>
        <p:spPr>
          <a:xfrm>
            <a:off x="2794280" y="3668387"/>
            <a:ext cx="1398396" cy="538799"/>
          </a:xfrm>
          <a:prstGeom prst="rightArrow">
            <a:avLst>
              <a:gd name="adj1" fmla="val 65369"/>
              <a:gd name="adj2" fmla="val 63756"/>
            </a:avLst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solidFill>
                  <a:schemeClr val="tx1"/>
                </a:solidFill>
              </a:rPr>
              <a:t>flow</a:t>
            </a:r>
            <a:endParaRPr lang="zh-TW" altLang="en-US" b="1" dirty="0">
              <a:solidFill>
                <a:schemeClr val="tx1"/>
              </a:solidFill>
            </a:endParaRPr>
          </a:p>
        </p:txBody>
      </p:sp>
      <p:sp>
        <p:nvSpPr>
          <p:cNvPr id="36" name="箭號: 向右 6">
            <a:extLst>
              <a:ext uri="{FF2B5EF4-FFF2-40B4-BE49-F238E27FC236}">
                <a16:creationId xmlns:a16="http://schemas.microsoft.com/office/drawing/2014/main" id="{6E68B0CA-AF46-FB4F-B768-D7935939F25D}"/>
              </a:ext>
            </a:extLst>
          </p:cNvPr>
          <p:cNvSpPr/>
          <p:nvPr/>
        </p:nvSpPr>
        <p:spPr>
          <a:xfrm>
            <a:off x="5014587" y="3673421"/>
            <a:ext cx="1398396" cy="538799"/>
          </a:xfrm>
          <a:prstGeom prst="rightArrow">
            <a:avLst>
              <a:gd name="adj1" fmla="val 65369"/>
              <a:gd name="adj2" fmla="val 63756"/>
            </a:avLst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solidFill>
                  <a:schemeClr val="tx1"/>
                </a:solidFill>
              </a:rPr>
              <a:t>flow</a:t>
            </a:r>
            <a:endParaRPr lang="zh-TW" altLang="en-US" b="1" dirty="0">
              <a:solidFill>
                <a:schemeClr val="tx1"/>
              </a:solidFill>
            </a:endParaRPr>
          </a:p>
        </p:txBody>
      </p:sp>
      <p:pic>
        <p:nvPicPr>
          <p:cNvPr id="8" name="圖形 7" descr="皇冠">
            <a:extLst>
              <a:ext uri="{FF2B5EF4-FFF2-40B4-BE49-F238E27FC236}">
                <a16:creationId xmlns:a16="http://schemas.microsoft.com/office/drawing/2014/main" id="{C55C5E53-B53B-4338-9D99-1AF546F1878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489560" y="395180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501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1.11022E-16 L -2.22222E-6 -0.03287 " pathEditMode="relative" rAng="0" ptsTypes="AA">
                                      <p:cBhvr>
                                        <p:cTn id="77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644"/>
                                    </p:animMotion>
                                  </p:childTnLst>
                                </p:cTn>
                              </p:par>
                              <p:par>
                                <p:cTn id="78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3.33333E-6 L 3.33333E-6 -0.03403 " pathEditMode="relative" rAng="0" ptsTypes="AA">
                                      <p:cBhvr>
                                        <p:cTn id="79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13"/>
                                    </p:animMotion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4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4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4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7" grpId="0" animBg="1"/>
      <p:bldP spid="18" grpId="0" animBg="1"/>
      <p:bldP spid="18" grpId="1" animBg="1"/>
      <p:bldP spid="38" grpId="0"/>
      <p:bldP spid="39" grpId="0"/>
      <p:bldP spid="40" grpId="0"/>
      <p:bldP spid="41" grpId="0"/>
      <p:bldP spid="14" grpId="0"/>
      <p:bldP spid="34" grpId="0" animBg="1"/>
      <p:bldP spid="36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E76023B-C84E-498B-915D-B5DA8DE00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K-Shortest path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E9BBE16-8BD2-4704-A039-E438515F48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20BDABA-B6F0-4366-AE7D-8EA484F15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249D5-A457-40D1-9D22-46206593EEBB}" type="slidenum">
              <a:rPr lang="zh-TW" altLang="en-US" smtClean="0"/>
              <a:pPr/>
              <a:t>30</a:t>
            </a:fld>
            <a:endParaRPr lang="zh-TW" altLang="en-US"/>
          </a:p>
        </p:txBody>
      </p:sp>
      <p:sp>
        <p:nvSpPr>
          <p:cNvPr id="5" name="投影片編號版面配置區 3">
            <a:extLst>
              <a:ext uri="{FF2B5EF4-FFF2-40B4-BE49-F238E27FC236}">
                <a16:creationId xmlns:a16="http://schemas.microsoft.com/office/drawing/2014/main" id="{021C0F1E-7A4F-4387-A24B-FE309957A7AF}"/>
              </a:ext>
            </a:extLst>
          </p:cNvPr>
          <p:cNvSpPr txBox="1">
            <a:spLocks/>
          </p:cNvSpPr>
          <p:nvPr/>
        </p:nvSpPr>
        <p:spPr>
          <a:xfrm>
            <a:off x="6693877" y="608312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UI Gothic" pitchFamily="34" charset="-128"/>
                <a:cs typeface="Lucida Sans Unicode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TW" altLang="en-US" dirty="0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7423D3B8-61F9-4A22-8AF1-CB8CA6EEE382}"/>
              </a:ext>
            </a:extLst>
          </p:cNvPr>
          <p:cNvGrpSpPr/>
          <p:nvPr/>
        </p:nvGrpSpPr>
        <p:grpSpPr>
          <a:xfrm>
            <a:off x="1801955" y="2138248"/>
            <a:ext cx="6024578" cy="4213584"/>
            <a:chOff x="1559711" y="2304926"/>
            <a:chExt cx="6024578" cy="4213584"/>
          </a:xfrm>
        </p:grpSpPr>
        <p:pic>
          <p:nvPicPr>
            <p:cNvPr id="7" name="圖形 6" descr="伺服器">
              <a:extLst>
                <a:ext uri="{FF2B5EF4-FFF2-40B4-BE49-F238E27FC236}">
                  <a16:creationId xmlns:a16="http://schemas.microsoft.com/office/drawing/2014/main" id="{EFEB44AB-7533-4690-90A0-4C435F433B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559711" y="4358754"/>
              <a:ext cx="914400" cy="914400"/>
            </a:xfrm>
            <a:prstGeom prst="rect">
              <a:avLst/>
            </a:prstGeom>
          </p:spPr>
        </p:pic>
        <p:pic>
          <p:nvPicPr>
            <p:cNvPr id="8" name="圖形 7" descr="伺服器">
              <a:extLst>
                <a:ext uri="{FF2B5EF4-FFF2-40B4-BE49-F238E27FC236}">
                  <a16:creationId xmlns:a16="http://schemas.microsoft.com/office/drawing/2014/main" id="{95BF6E1A-6539-4883-8569-542AC13C142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114800" y="4358754"/>
              <a:ext cx="914400" cy="914400"/>
            </a:xfrm>
            <a:prstGeom prst="rect">
              <a:avLst/>
            </a:prstGeom>
          </p:spPr>
        </p:pic>
        <p:pic>
          <p:nvPicPr>
            <p:cNvPr id="9" name="圖形 8" descr="伺服器">
              <a:extLst>
                <a:ext uri="{FF2B5EF4-FFF2-40B4-BE49-F238E27FC236}">
                  <a16:creationId xmlns:a16="http://schemas.microsoft.com/office/drawing/2014/main" id="{D92235D9-B80F-4539-B32B-383ED1462B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669889" y="4358754"/>
              <a:ext cx="914400" cy="914400"/>
            </a:xfrm>
            <a:prstGeom prst="rect">
              <a:avLst/>
            </a:prstGeom>
          </p:spPr>
        </p:pic>
        <p:pic>
          <p:nvPicPr>
            <p:cNvPr id="10" name="圖形 9" descr="伺服器">
              <a:extLst>
                <a:ext uri="{FF2B5EF4-FFF2-40B4-BE49-F238E27FC236}">
                  <a16:creationId xmlns:a16="http://schemas.microsoft.com/office/drawing/2014/main" id="{5FAD251A-35E3-47A6-BDA6-CBCC20CCB2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355205" y="2304926"/>
              <a:ext cx="914400" cy="914400"/>
            </a:xfrm>
            <a:prstGeom prst="rect">
              <a:avLst/>
            </a:prstGeom>
          </p:spPr>
        </p:pic>
        <p:pic>
          <p:nvPicPr>
            <p:cNvPr id="11" name="圖形 10" descr="伺服器">
              <a:extLst>
                <a:ext uri="{FF2B5EF4-FFF2-40B4-BE49-F238E27FC236}">
                  <a16:creationId xmlns:a16="http://schemas.microsoft.com/office/drawing/2014/main" id="{2AC761F0-A059-4CE5-9DBF-6B530B0939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269605" y="2304926"/>
              <a:ext cx="914400" cy="914400"/>
            </a:xfrm>
            <a:prstGeom prst="rect">
              <a:avLst/>
            </a:prstGeom>
          </p:spPr>
        </p:pic>
        <p:pic>
          <p:nvPicPr>
            <p:cNvPr id="12" name="圖形 11" descr="伺服器">
              <a:extLst>
                <a:ext uri="{FF2B5EF4-FFF2-40B4-BE49-F238E27FC236}">
                  <a16:creationId xmlns:a16="http://schemas.microsoft.com/office/drawing/2014/main" id="{20969A72-D05E-423B-9F91-6D9389D75F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029200" y="2304926"/>
              <a:ext cx="914400" cy="914400"/>
            </a:xfrm>
            <a:prstGeom prst="rect">
              <a:avLst/>
            </a:prstGeom>
          </p:spPr>
        </p:pic>
        <p:pic>
          <p:nvPicPr>
            <p:cNvPr id="13" name="圖形 12" descr="伺服器">
              <a:extLst>
                <a:ext uri="{FF2B5EF4-FFF2-40B4-BE49-F238E27FC236}">
                  <a16:creationId xmlns:a16="http://schemas.microsoft.com/office/drawing/2014/main" id="{704CD723-C30F-46B8-A199-5F4CDEC103F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943600" y="2304926"/>
              <a:ext cx="914400" cy="914400"/>
            </a:xfrm>
            <a:prstGeom prst="rect">
              <a:avLst/>
            </a:prstGeom>
          </p:spPr>
        </p:pic>
        <p:cxnSp>
          <p:nvCxnSpPr>
            <p:cNvPr id="14" name="直線接點 13">
              <a:extLst>
                <a:ext uri="{FF2B5EF4-FFF2-40B4-BE49-F238E27FC236}">
                  <a16:creationId xmlns:a16="http://schemas.microsoft.com/office/drawing/2014/main" id="{66D7CC30-3003-41B0-89C4-71B8F389F846}"/>
                </a:ext>
              </a:extLst>
            </p:cNvPr>
            <p:cNvCxnSpPr>
              <a:cxnSpLocks/>
              <a:stCxn id="7" idx="0"/>
            </p:cNvCxnSpPr>
            <p:nvPr/>
          </p:nvCxnSpPr>
          <p:spPr>
            <a:xfrm flipV="1">
              <a:off x="2016911" y="3219326"/>
              <a:ext cx="795494" cy="1139428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接點 14">
              <a:extLst>
                <a:ext uri="{FF2B5EF4-FFF2-40B4-BE49-F238E27FC236}">
                  <a16:creationId xmlns:a16="http://schemas.microsoft.com/office/drawing/2014/main" id="{E00FCC54-8326-4B9D-B78F-B4534984F708}"/>
                </a:ext>
              </a:extLst>
            </p:cNvPr>
            <p:cNvCxnSpPr>
              <a:cxnSpLocks/>
              <a:endCxn id="11" idx="2"/>
            </p:cNvCxnSpPr>
            <p:nvPr/>
          </p:nvCxnSpPr>
          <p:spPr>
            <a:xfrm>
              <a:off x="2812405" y="3219325"/>
              <a:ext cx="914400" cy="1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接點 15">
              <a:extLst>
                <a:ext uri="{FF2B5EF4-FFF2-40B4-BE49-F238E27FC236}">
                  <a16:creationId xmlns:a16="http://schemas.microsoft.com/office/drawing/2014/main" id="{4B26F911-C22A-4AC4-905F-DAA736BDBCCA}"/>
                </a:ext>
              </a:extLst>
            </p:cNvPr>
            <p:cNvCxnSpPr>
              <a:cxnSpLocks/>
              <a:stCxn id="7" idx="3"/>
              <a:endCxn id="8" idx="1"/>
            </p:cNvCxnSpPr>
            <p:nvPr/>
          </p:nvCxnSpPr>
          <p:spPr>
            <a:xfrm>
              <a:off x="2474111" y="4815954"/>
              <a:ext cx="1640689" cy="0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接點 16">
              <a:extLst>
                <a:ext uri="{FF2B5EF4-FFF2-40B4-BE49-F238E27FC236}">
                  <a16:creationId xmlns:a16="http://schemas.microsoft.com/office/drawing/2014/main" id="{FED09E8D-2D62-4FB1-9459-6928385EFC2F}"/>
                </a:ext>
              </a:extLst>
            </p:cNvPr>
            <p:cNvCxnSpPr>
              <a:cxnSpLocks/>
              <a:stCxn id="8" idx="0"/>
            </p:cNvCxnSpPr>
            <p:nvPr/>
          </p:nvCxnSpPr>
          <p:spPr>
            <a:xfrm flipH="1" flipV="1">
              <a:off x="2829152" y="3219325"/>
              <a:ext cx="1742848" cy="1139429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接點 17">
              <a:extLst>
                <a:ext uri="{FF2B5EF4-FFF2-40B4-BE49-F238E27FC236}">
                  <a16:creationId xmlns:a16="http://schemas.microsoft.com/office/drawing/2014/main" id="{2DAC73EB-4F7B-44E7-9410-161963FBE581}"/>
                </a:ext>
              </a:extLst>
            </p:cNvPr>
            <p:cNvCxnSpPr>
              <a:cxnSpLocks/>
              <a:stCxn id="9" idx="0"/>
              <a:endCxn id="13" idx="2"/>
            </p:cNvCxnSpPr>
            <p:nvPr/>
          </p:nvCxnSpPr>
          <p:spPr>
            <a:xfrm flipH="1" flipV="1">
              <a:off x="6400800" y="3219326"/>
              <a:ext cx="726289" cy="1139428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接點 18">
              <a:extLst>
                <a:ext uri="{FF2B5EF4-FFF2-40B4-BE49-F238E27FC236}">
                  <a16:creationId xmlns:a16="http://schemas.microsoft.com/office/drawing/2014/main" id="{0EFD7C2E-ED5E-4441-BBB2-BD3BC4952C2E}"/>
                </a:ext>
              </a:extLst>
            </p:cNvPr>
            <p:cNvCxnSpPr>
              <a:cxnSpLocks/>
              <a:stCxn id="12" idx="2"/>
              <a:endCxn id="13" idx="2"/>
            </p:cNvCxnSpPr>
            <p:nvPr/>
          </p:nvCxnSpPr>
          <p:spPr>
            <a:xfrm>
              <a:off x="5486400" y="3219326"/>
              <a:ext cx="914400" cy="0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接點 19">
              <a:extLst>
                <a:ext uri="{FF2B5EF4-FFF2-40B4-BE49-F238E27FC236}">
                  <a16:creationId xmlns:a16="http://schemas.microsoft.com/office/drawing/2014/main" id="{665CF30E-1AF4-476E-A326-CD30EE1BDCCA}"/>
                </a:ext>
              </a:extLst>
            </p:cNvPr>
            <p:cNvCxnSpPr>
              <a:cxnSpLocks/>
              <a:stCxn id="7" idx="0"/>
              <a:endCxn id="12" idx="2"/>
            </p:cNvCxnSpPr>
            <p:nvPr/>
          </p:nvCxnSpPr>
          <p:spPr>
            <a:xfrm flipV="1">
              <a:off x="2016911" y="3219326"/>
              <a:ext cx="3469489" cy="1139428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接點 20">
              <a:extLst>
                <a:ext uri="{FF2B5EF4-FFF2-40B4-BE49-F238E27FC236}">
                  <a16:creationId xmlns:a16="http://schemas.microsoft.com/office/drawing/2014/main" id="{E4C8D434-3202-4FDA-A874-675AD5565827}"/>
                </a:ext>
              </a:extLst>
            </p:cNvPr>
            <p:cNvCxnSpPr>
              <a:cxnSpLocks/>
              <a:stCxn id="8" idx="3"/>
              <a:endCxn id="9" idx="1"/>
            </p:cNvCxnSpPr>
            <p:nvPr/>
          </p:nvCxnSpPr>
          <p:spPr>
            <a:xfrm>
              <a:off x="5029200" y="4815954"/>
              <a:ext cx="1640689" cy="0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接點 21">
              <a:extLst>
                <a:ext uri="{FF2B5EF4-FFF2-40B4-BE49-F238E27FC236}">
                  <a16:creationId xmlns:a16="http://schemas.microsoft.com/office/drawing/2014/main" id="{8AF71623-F288-44BA-8FD4-F6CFF8087B62}"/>
                </a:ext>
              </a:extLst>
            </p:cNvPr>
            <p:cNvCxnSpPr>
              <a:cxnSpLocks/>
              <a:stCxn id="8" idx="0"/>
              <a:endCxn id="13" idx="2"/>
            </p:cNvCxnSpPr>
            <p:nvPr/>
          </p:nvCxnSpPr>
          <p:spPr>
            <a:xfrm flipV="1">
              <a:off x="4572000" y="3219326"/>
              <a:ext cx="1828800" cy="1139428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接點 22">
              <a:extLst>
                <a:ext uri="{FF2B5EF4-FFF2-40B4-BE49-F238E27FC236}">
                  <a16:creationId xmlns:a16="http://schemas.microsoft.com/office/drawing/2014/main" id="{3D2F4B81-0C8C-4F92-ADC8-322F42A17C70}"/>
                </a:ext>
              </a:extLst>
            </p:cNvPr>
            <p:cNvCxnSpPr>
              <a:cxnSpLocks/>
              <a:stCxn id="9" idx="0"/>
              <a:endCxn id="11" idx="2"/>
            </p:cNvCxnSpPr>
            <p:nvPr/>
          </p:nvCxnSpPr>
          <p:spPr>
            <a:xfrm flipH="1" flipV="1">
              <a:off x="3726805" y="3219326"/>
              <a:ext cx="3400284" cy="1139428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4" name="圖形 23" descr="電腦">
              <a:extLst>
                <a:ext uri="{FF2B5EF4-FFF2-40B4-BE49-F238E27FC236}">
                  <a16:creationId xmlns:a16="http://schemas.microsoft.com/office/drawing/2014/main" id="{A5CCAD3F-80CC-45C0-879A-81255AC865E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559711" y="5604110"/>
              <a:ext cx="914400" cy="914400"/>
            </a:xfrm>
            <a:prstGeom prst="rect">
              <a:avLst/>
            </a:prstGeom>
          </p:spPr>
        </p:pic>
        <p:pic>
          <p:nvPicPr>
            <p:cNvPr id="25" name="圖形 24" descr="電腦">
              <a:extLst>
                <a:ext uri="{FF2B5EF4-FFF2-40B4-BE49-F238E27FC236}">
                  <a16:creationId xmlns:a16="http://schemas.microsoft.com/office/drawing/2014/main" id="{1E23495B-B469-4F43-80CF-E0C6F9D9B70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669889" y="5604110"/>
              <a:ext cx="914400" cy="914400"/>
            </a:xfrm>
            <a:prstGeom prst="rect">
              <a:avLst/>
            </a:prstGeom>
          </p:spPr>
        </p:pic>
        <p:cxnSp>
          <p:nvCxnSpPr>
            <p:cNvPr id="26" name="直線接點 25">
              <a:extLst>
                <a:ext uri="{FF2B5EF4-FFF2-40B4-BE49-F238E27FC236}">
                  <a16:creationId xmlns:a16="http://schemas.microsoft.com/office/drawing/2014/main" id="{32276A29-A9E2-4774-A2E6-5847C3B8718E}"/>
                </a:ext>
              </a:extLst>
            </p:cNvPr>
            <p:cNvCxnSpPr>
              <a:cxnSpLocks/>
              <a:stCxn id="7" idx="2"/>
              <a:endCxn id="24" idx="0"/>
            </p:cNvCxnSpPr>
            <p:nvPr/>
          </p:nvCxnSpPr>
          <p:spPr>
            <a:xfrm>
              <a:off x="2016911" y="5273154"/>
              <a:ext cx="0" cy="330956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線接點 26">
              <a:extLst>
                <a:ext uri="{FF2B5EF4-FFF2-40B4-BE49-F238E27FC236}">
                  <a16:creationId xmlns:a16="http://schemas.microsoft.com/office/drawing/2014/main" id="{4210C4E5-2509-4BF9-ABFF-970BE1E91592}"/>
                </a:ext>
              </a:extLst>
            </p:cNvPr>
            <p:cNvCxnSpPr>
              <a:cxnSpLocks/>
              <a:stCxn id="9" idx="2"/>
              <a:endCxn id="25" idx="0"/>
            </p:cNvCxnSpPr>
            <p:nvPr/>
          </p:nvCxnSpPr>
          <p:spPr>
            <a:xfrm>
              <a:off x="7127089" y="5273154"/>
              <a:ext cx="0" cy="330956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DA08A837-5F21-4F6A-951F-EBBEDCE78090}"/>
              </a:ext>
            </a:extLst>
          </p:cNvPr>
          <p:cNvSpPr txBox="1"/>
          <p:nvPr/>
        </p:nvSpPr>
        <p:spPr>
          <a:xfrm>
            <a:off x="1984317" y="4284962"/>
            <a:ext cx="6421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200" dirty="0"/>
              <a:t>S1</a:t>
            </a:r>
            <a:endParaRPr lang="zh-TW" altLang="en-US" sz="3200" dirty="0"/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B989077B-EA88-4850-BEC1-14FB17B83681}"/>
              </a:ext>
            </a:extLst>
          </p:cNvPr>
          <p:cNvSpPr txBox="1"/>
          <p:nvPr/>
        </p:nvSpPr>
        <p:spPr>
          <a:xfrm>
            <a:off x="4523758" y="4261901"/>
            <a:ext cx="6421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200" dirty="0"/>
              <a:t>S2</a:t>
            </a:r>
            <a:endParaRPr lang="zh-TW" altLang="en-US" sz="3200" dirty="0"/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69D73533-C477-4294-A901-DED6A1D7BCF0}"/>
              </a:ext>
            </a:extLst>
          </p:cNvPr>
          <p:cNvSpPr txBox="1"/>
          <p:nvPr/>
        </p:nvSpPr>
        <p:spPr>
          <a:xfrm>
            <a:off x="7081201" y="4261765"/>
            <a:ext cx="6421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200" dirty="0"/>
              <a:t>S3</a:t>
            </a:r>
            <a:endParaRPr lang="zh-TW" altLang="en-US" sz="3200" dirty="0"/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04CB8352-9150-4838-9D7B-48F5CF336B18}"/>
              </a:ext>
            </a:extLst>
          </p:cNvPr>
          <p:cNvSpPr txBox="1"/>
          <p:nvPr/>
        </p:nvSpPr>
        <p:spPr>
          <a:xfrm>
            <a:off x="2768177" y="2239272"/>
            <a:ext cx="6421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200" dirty="0"/>
              <a:t>S4</a:t>
            </a:r>
            <a:endParaRPr lang="zh-TW" altLang="en-US" sz="3200" dirty="0"/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569E381A-B8EE-4B59-95BE-1632935C756B}"/>
              </a:ext>
            </a:extLst>
          </p:cNvPr>
          <p:cNvSpPr txBox="1"/>
          <p:nvPr/>
        </p:nvSpPr>
        <p:spPr>
          <a:xfrm>
            <a:off x="3684631" y="2239271"/>
            <a:ext cx="6421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200" dirty="0"/>
              <a:t>S5</a:t>
            </a:r>
            <a:endParaRPr lang="zh-TW" altLang="en-US" sz="3200" dirty="0"/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A22486D0-391A-4B62-8C12-5115D2829993}"/>
              </a:ext>
            </a:extLst>
          </p:cNvPr>
          <p:cNvSpPr txBox="1"/>
          <p:nvPr/>
        </p:nvSpPr>
        <p:spPr>
          <a:xfrm>
            <a:off x="5449816" y="2239271"/>
            <a:ext cx="6421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200" dirty="0"/>
              <a:t>S6</a:t>
            </a:r>
            <a:endParaRPr lang="zh-TW" altLang="en-US" sz="3200" dirty="0"/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D0B1D095-ED2D-4ADB-A628-008F3552934B}"/>
              </a:ext>
            </a:extLst>
          </p:cNvPr>
          <p:cNvSpPr txBox="1"/>
          <p:nvPr/>
        </p:nvSpPr>
        <p:spPr>
          <a:xfrm>
            <a:off x="6364216" y="2239271"/>
            <a:ext cx="6421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200" dirty="0"/>
              <a:t>S7</a:t>
            </a:r>
            <a:endParaRPr lang="zh-TW" altLang="en-US" sz="3200" dirty="0"/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6484A848-A007-41AA-92BC-CC7AECA92FBD}"/>
              </a:ext>
            </a:extLst>
          </p:cNvPr>
          <p:cNvSpPr txBox="1"/>
          <p:nvPr/>
        </p:nvSpPr>
        <p:spPr>
          <a:xfrm>
            <a:off x="7075805" y="2562437"/>
            <a:ext cx="1754006" cy="707886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TW" sz="2000" dirty="0"/>
              <a:t>second Path</a:t>
            </a:r>
          </a:p>
          <a:p>
            <a:r>
              <a:rPr lang="en-US" altLang="zh-TW" sz="2000" dirty="0"/>
              <a:t>={s1,s6,s7,s3}</a:t>
            </a:r>
            <a:endParaRPr lang="zh-TW" altLang="en-US" sz="2000" dirty="0"/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DB9F2F1C-AECF-4E99-BF45-5858143CAA36}"/>
              </a:ext>
            </a:extLst>
          </p:cNvPr>
          <p:cNvSpPr txBox="1"/>
          <p:nvPr/>
        </p:nvSpPr>
        <p:spPr>
          <a:xfrm>
            <a:off x="44375" y="1100862"/>
            <a:ext cx="2359941" cy="101566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TW" sz="2000" dirty="0"/>
              <a:t>Set of best k-path</a:t>
            </a:r>
          </a:p>
          <a:p>
            <a:r>
              <a:rPr lang="en-US" altLang="zh-TW" sz="2000" dirty="0"/>
              <a:t>={[s1,s2,s3],</a:t>
            </a:r>
          </a:p>
          <a:p>
            <a:r>
              <a:rPr lang="en-US" altLang="zh-TW" sz="2000" dirty="0">
                <a:solidFill>
                  <a:srgbClr val="7030A0"/>
                </a:solidFill>
              </a:rPr>
              <a:t>[s1,s6,s7,s3]</a:t>
            </a:r>
            <a:r>
              <a:rPr lang="en-US" altLang="zh-TW" sz="2000" dirty="0"/>
              <a:t>}</a:t>
            </a:r>
            <a:endParaRPr lang="zh-TW" altLang="en-US" sz="2000" dirty="0"/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B09A9DAA-305D-47F8-8BD0-79E2087D077C}"/>
              </a:ext>
            </a:extLst>
          </p:cNvPr>
          <p:cNvSpPr txBox="1"/>
          <p:nvPr/>
        </p:nvSpPr>
        <p:spPr>
          <a:xfrm>
            <a:off x="3496443" y="5271954"/>
            <a:ext cx="898003" cy="70788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TW" sz="2000" dirty="0"/>
              <a:t>Turn 2</a:t>
            </a:r>
          </a:p>
          <a:p>
            <a:r>
              <a:rPr lang="en-US" altLang="zh-TW" sz="2000" dirty="0"/>
              <a:t>={ }</a:t>
            </a:r>
            <a:endParaRPr lang="zh-TW" altLang="en-US" sz="2000" dirty="0"/>
          </a:p>
        </p:txBody>
      </p:sp>
      <p:sp>
        <p:nvSpPr>
          <p:cNvPr id="41" name="箭號: 向右 40">
            <a:extLst>
              <a:ext uri="{FF2B5EF4-FFF2-40B4-BE49-F238E27FC236}">
                <a16:creationId xmlns:a16="http://schemas.microsoft.com/office/drawing/2014/main" id="{6B0A31C2-746E-4A12-8A4F-CA6887665A76}"/>
              </a:ext>
            </a:extLst>
          </p:cNvPr>
          <p:cNvSpPr/>
          <p:nvPr/>
        </p:nvSpPr>
        <p:spPr>
          <a:xfrm rot="20452157">
            <a:off x="2190006" y="3509384"/>
            <a:ext cx="3334746" cy="399473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2" name="箭號: 向右 41">
            <a:extLst>
              <a:ext uri="{FF2B5EF4-FFF2-40B4-BE49-F238E27FC236}">
                <a16:creationId xmlns:a16="http://schemas.microsoft.com/office/drawing/2014/main" id="{103F7861-33FB-4CCD-8EE3-014214BB6BAF}"/>
              </a:ext>
            </a:extLst>
          </p:cNvPr>
          <p:cNvSpPr/>
          <p:nvPr/>
        </p:nvSpPr>
        <p:spPr>
          <a:xfrm>
            <a:off x="5728644" y="2870059"/>
            <a:ext cx="914400" cy="428344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" name="箭號: 向右 42">
            <a:extLst>
              <a:ext uri="{FF2B5EF4-FFF2-40B4-BE49-F238E27FC236}">
                <a16:creationId xmlns:a16="http://schemas.microsoft.com/office/drawing/2014/main" id="{7AFDC3D7-893A-4DBB-9580-B0AFAFEED89D}"/>
              </a:ext>
            </a:extLst>
          </p:cNvPr>
          <p:cNvSpPr/>
          <p:nvPr/>
        </p:nvSpPr>
        <p:spPr>
          <a:xfrm rot="3243728">
            <a:off x="6467531" y="3441443"/>
            <a:ext cx="1150120" cy="428344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4" name="內容版面配置區 6" descr="關閉">
            <a:extLst>
              <a:ext uri="{FF2B5EF4-FFF2-40B4-BE49-F238E27FC236}">
                <a16:creationId xmlns:a16="http://schemas.microsoft.com/office/drawing/2014/main" id="{6A1CD013-CAFA-43AD-BFEB-AE6D0DC478A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031039" y="4186991"/>
            <a:ext cx="732369" cy="829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86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0030B9D-6C86-41E8-B399-EB02A8190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Path Selection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7EBCBAA-8024-441A-9122-243CF0B6D7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24744"/>
            <a:ext cx="8229600" cy="5328592"/>
          </a:xfrm>
        </p:spPr>
        <p:txBody>
          <a:bodyPr/>
          <a:lstStyle/>
          <a:p>
            <a:r>
              <a:rPr lang="en-US" altLang="zh-TW" b="1" dirty="0">
                <a:solidFill>
                  <a:schemeClr val="accent3">
                    <a:lumMod val="75000"/>
                  </a:schemeClr>
                </a:solidFill>
              </a:rPr>
              <a:t>Flow1</a:t>
            </a:r>
            <a:r>
              <a:rPr lang="en-US" altLang="zh-TW" b="1" dirty="0">
                <a:solidFill>
                  <a:srgbClr val="C00000"/>
                </a:solidFill>
              </a:rPr>
              <a:t> </a:t>
            </a:r>
          </a:p>
          <a:p>
            <a:r>
              <a:rPr lang="en-US" altLang="zh-TW" b="1" dirty="0">
                <a:solidFill>
                  <a:srgbClr val="C00000"/>
                </a:solidFill>
              </a:rPr>
              <a:t>Flow2</a:t>
            </a:r>
          </a:p>
          <a:p>
            <a:r>
              <a:rPr lang="en-US" altLang="zh-TW" b="1" dirty="0">
                <a:solidFill>
                  <a:srgbClr val="7030A0"/>
                </a:solidFill>
              </a:rPr>
              <a:t>Flow3</a:t>
            </a:r>
          </a:p>
          <a:p>
            <a:pPr lvl="1"/>
            <a:endParaRPr lang="en-US" altLang="zh-TW" b="1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b="1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FBD8CD4-24BD-4DD3-9A5B-7A04DB91D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448251"/>
            <a:ext cx="2133600" cy="365125"/>
          </a:xfrm>
        </p:spPr>
        <p:txBody>
          <a:bodyPr/>
          <a:lstStyle/>
          <a:p>
            <a:fld id="{F82249D5-A457-40D1-9D22-46206593EEBB}" type="slidenum">
              <a:rPr lang="zh-TW" altLang="en-US" smtClean="0"/>
              <a:pPr/>
              <a:t>31</a:t>
            </a:fld>
            <a:endParaRPr lang="zh-TW" altLang="en-US"/>
          </a:p>
        </p:txBody>
      </p:sp>
      <p:grpSp>
        <p:nvGrpSpPr>
          <p:cNvPr id="71" name="群組 70">
            <a:extLst>
              <a:ext uri="{FF2B5EF4-FFF2-40B4-BE49-F238E27FC236}">
                <a16:creationId xmlns:a16="http://schemas.microsoft.com/office/drawing/2014/main" id="{E1351A88-D7AF-4040-9263-9F402A99BBAD}"/>
              </a:ext>
            </a:extLst>
          </p:cNvPr>
          <p:cNvGrpSpPr/>
          <p:nvPr/>
        </p:nvGrpSpPr>
        <p:grpSpPr>
          <a:xfrm>
            <a:off x="1559711" y="2304926"/>
            <a:ext cx="6024578" cy="4213584"/>
            <a:chOff x="1559711" y="2304926"/>
            <a:chExt cx="6024578" cy="4213584"/>
          </a:xfrm>
        </p:grpSpPr>
        <p:pic>
          <p:nvPicPr>
            <p:cNvPr id="5" name="圖形 4" descr="伺服器">
              <a:extLst>
                <a:ext uri="{FF2B5EF4-FFF2-40B4-BE49-F238E27FC236}">
                  <a16:creationId xmlns:a16="http://schemas.microsoft.com/office/drawing/2014/main" id="{08A52F54-33F7-4F5B-BBBA-74020F88F1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559711" y="4358754"/>
              <a:ext cx="914400" cy="914400"/>
            </a:xfrm>
            <a:prstGeom prst="rect">
              <a:avLst/>
            </a:prstGeom>
          </p:spPr>
        </p:pic>
        <p:pic>
          <p:nvPicPr>
            <p:cNvPr id="6" name="圖形 5" descr="伺服器">
              <a:extLst>
                <a:ext uri="{FF2B5EF4-FFF2-40B4-BE49-F238E27FC236}">
                  <a16:creationId xmlns:a16="http://schemas.microsoft.com/office/drawing/2014/main" id="{AFF29824-1D24-48B7-95F0-F9B50F17D66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114800" y="4358754"/>
              <a:ext cx="914400" cy="914400"/>
            </a:xfrm>
            <a:prstGeom prst="rect">
              <a:avLst/>
            </a:prstGeom>
          </p:spPr>
        </p:pic>
        <p:pic>
          <p:nvPicPr>
            <p:cNvPr id="7" name="圖形 6" descr="伺服器">
              <a:extLst>
                <a:ext uri="{FF2B5EF4-FFF2-40B4-BE49-F238E27FC236}">
                  <a16:creationId xmlns:a16="http://schemas.microsoft.com/office/drawing/2014/main" id="{F234B684-2335-4509-8165-5BB61C3933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669889" y="4358754"/>
              <a:ext cx="914400" cy="914400"/>
            </a:xfrm>
            <a:prstGeom prst="rect">
              <a:avLst/>
            </a:prstGeom>
          </p:spPr>
        </p:pic>
        <p:pic>
          <p:nvPicPr>
            <p:cNvPr id="8" name="圖形 7" descr="伺服器">
              <a:extLst>
                <a:ext uri="{FF2B5EF4-FFF2-40B4-BE49-F238E27FC236}">
                  <a16:creationId xmlns:a16="http://schemas.microsoft.com/office/drawing/2014/main" id="{3C3B7FB1-3CCA-4507-B253-EFFD45E2FB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355205" y="2304926"/>
              <a:ext cx="914400" cy="914400"/>
            </a:xfrm>
            <a:prstGeom prst="rect">
              <a:avLst/>
            </a:prstGeom>
          </p:spPr>
        </p:pic>
        <p:pic>
          <p:nvPicPr>
            <p:cNvPr id="9" name="圖形 8" descr="伺服器">
              <a:extLst>
                <a:ext uri="{FF2B5EF4-FFF2-40B4-BE49-F238E27FC236}">
                  <a16:creationId xmlns:a16="http://schemas.microsoft.com/office/drawing/2014/main" id="{B83825A8-68C1-49CC-A5E5-E6E7D62DC74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269605" y="2304926"/>
              <a:ext cx="914400" cy="914400"/>
            </a:xfrm>
            <a:prstGeom prst="rect">
              <a:avLst/>
            </a:prstGeom>
          </p:spPr>
        </p:pic>
        <p:pic>
          <p:nvPicPr>
            <p:cNvPr id="10" name="圖形 9" descr="伺服器">
              <a:extLst>
                <a:ext uri="{FF2B5EF4-FFF2-40B4-BE49-F238E27FC236}">
                  <a16:creationId xmlns:a16="http://schemas.microsoft.com/office/drawing/2014/main" id="{4F03711E-CC3A-4FF8-BC65-0AB0767E642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029200" y="2304926"/>
              <a:ext cx="914400" cy="914400"/>
            </a:xfrm>
            <a:prstGeom prst="rect">
              <a:avLst/>
            </a:prstGeom>
          </p:spPr>
        </p:pic>
        <p:pic>
          <p:nvPicPr>
            <p:cNvPr id="11" name="圖形 10" descr="伺服器">
              <a:extLst>
                <a:ext uri="{FF2B5EF4-FFF2-40B4-BE49-F238E27FC236}">
                  <a16:creationId xmlns:a16="http://schemas.microsoft.com/office/drawing/2014/main" id="{ED1F35B3-A5AA-4967-827D-54462CF1D9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943600" y="2304926"/>
              <a:ext cx="914400" cy="914400"/>
            </a:xfrm>
            <a:prstGeom prst="rect">
              <a:avLst/>
            </a:prstGeom>
          </p:spPr>
        </p:pic>
        <p:cxnSp>
          <p:nvCxnSpPr>
            <p:cNvPr id="13" name="直線接點 12">
              <a:extLst>
                <a:ext uri="{FF2B5EF4-FFF2-40B4-BE49-F238E27FC236}">
                  <a16:creationId xmlns:a16="http://schemas.microsoft.com/office/drawing/2014/main" id="{E7C19740-2C9F-49A1-8171-DC2D3B6B90A7}"/>
                </a:ext>
              </a:extLst>
            </p:cNvPr>
            <p:cNvCxnSpPr>
              <a:cxnSpLocks/>
              <a:stCxn id="5" idx="0"/>
            </p:cNvCxnSpPr>
            <p:nvPr/>
          </p:nvCxnSpPr>
          <p:spPr>
            <a:xfrm flipV="1">
              <a:off x="2016911" y="3219326"/>
              <a:ext cx="795494" cy="1139428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接點 18">
              <a:extLst>
                <a:ext uri="{FF2B5EF4-FFF2-40B4-BE49-F238E27FC236}">
                  <a16:creationId xmlns:a16="http://schemas.microsoft.com/office/drawing/2014/main" id="{4F28F230-CD33-4098-966B-C8B0A407F440}"/>
                </a:ext>
              </a:extLst>
            </p:cNvPr>
            <p:cNvCxnSpPr>
              <a:cxnSpLocks/>
              <a:endCxn id="9" idx="2"/>
            </p:cNvCxnSpPr>
            <p:nvPr/>
          </p:nvCxnSpPr>
          <p:spPr>
            <a:xfrm>
              <a:off x="2812405" y="3219325"/>
              <a:ext cx="914400" cy="1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接點 25">
              <a:extLst>
                <a:ext uri="{FF2B5EF4-FFF2-40B4-BE49-F238E27FC236}">
                  <a16:creationId xmlns:a16="http://schemas.microsoft.com/office/drawing/2014/main" id="{99FA58DD-6975-427E-A492-753A2A5DCDEA}"/>
                </a:ext>
              </a:extLst>
            </p:cNvPr>
            <p:cNvCxnSpPr>
              <a:cxnSpLocks/>
              <a:stCxn id="5" idx="3"/>
              <a:endCxn id="6" idx="1"/>
            </p:cNvCxnSpPr>
            <p:nvPr/>
          </p:nvCxnSpPr>
          <p:spPr>
            <a:xfrm>
              <a:off x="2474111" y="4815954"/>
              <a:ext cx="1640689" cy="0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線接點 31">
              <a:extLst>
                <a:ext uri="{FF2B5EF4-FFF2-40B4-BE49-F238E27FC236}">
                  <a16:creationId xmlns:a16="http://schemas.microsoft.com/office/drawing/2014/main" id="{D1173B40-DE37-4583-838D-FCC205354895}"/>
                </a:ext>
              </a:extLst>
            </p:cNvPr>
            <p:cNvCxnSpPr>
              <a:cxnSpLocks/>
              <a:stCxn id="6" idx="0"/>
            </p:cNvCxnSpPr>
            <p:nvPr/>
          </p:nvCxnSpPr>
          <p:spPr>
            <a:xfrm flipH="1" flipV="1">
              <a:off x="2829152" y="3219325"/>
              <a:ext cx="1742848" cy="1139429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線接點 34">
              <a:extLst>
                <a:ext uri="{FF2B5EF4-FFF2-40B4-BE49-F238E27FC236}">
                  <a16:creationId xmlns:a16="http://schemas.microsoft.com/office/drawing/2014/main" id="{0C946844-601E-4B42-9BB7-EE4D5ACF36B1}"/>
                </a:ext>
              </a:extLst>
            </p:cNvPr>
            <p:cNvCxnSpPr>
              <a:cxnSpLocks/>
              <a:stCxn id="7" idx="0"/>
              <a:endCxn id="11" idx="2"/>
            </p:cNvCxnSpPr>
            <p:nvPr/>
          </p:nvCxnSpPr>
          <p:spPr>
            <a:xfrm flipH="1" flipV="1">
              <a:off x="6400800" y="3219326"/>
              <a:ext cx="726289" cy="1139428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接點 41">
              <a:extLst>
                <a:ext uri="{FF2B5EF4-FFF2-40B4-BE49-F238E27FC236}">
                  <a16:creationId xmlns:a16="http://schemas.microsoft.com/office/drawing/2014/main" id="{BEB23BFA-C14A-44F5-9969-51AE1E459EB9}"/>
                </a:ext>
              </a:extLst>
            </p:cNvPr>
            <p:cNvCxnSpPr>
              <a:cxnSpLocks/>
              <a:stCxn id="10" idx="2"/>
              <a:endCxn id="11" idx="2"/>
            </p:cNvCxnSpPr>
            <p:nvPr/>
          </p:nvCxnSpPr>
          <p:spPr>
            <a:xfrm>
              <a:off x="5486400" y="3219326"/>
              <a:ext cx="914400" cy="0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線接點 44">
              <a:extLst>
                <a:ext uri="{FF2B5EF4-FFF2-40B4-BE49-F238E27FC236}">
                  <a16:creationId xmlns:a16="http://schemas.microsoft.com/office/drawing/2014/main" id="{DB00867E-1FE2-47A1-BF02-0E18C36A6BE2}"/>
                </a:ext>
              </a:extLst>
            </p:cNvPr>
            <p:cNvCxnSpPr>
              <a:cxnSpLocks/>
              <a:stCxn id="5" idx="0"/>
              <a:endCxn id="10" idx="2"/>
            </p:cNvCxnSpPr>
            <p:nvPr/>
          </p:nvCxnSpPr>
          <p:spPr>
            <a:xfrm flipV="1">
              <a:off x="2016911" y="3219326"/>
              <a:ext cx="3469489" cy="1139428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線接點 47">
              <a:extLst>
                <a:ext uri="{FF2B5EF4-FFF2-40B4-BE49-F238E27FC236}">
                  <a16:creationId xmlns:a16="http://schemas.microsoft.com/office/drawing/2014/main" id="{7179ED7C-B918-4D04-AF11-2D9E8267FE2E}"/>
                </a:ext>
              </a:extLst>
            </p:cNvPr>
            <p:cNvCxnSpPr>
              <a:cxnSpLocks/>
              <a:stCxn id="6" idx="3"/>
              <a:endCxn id="7" idx="1"/>
            </p:cNvCxnSpPr>
            <p:nvPr/>
          </p:nvCxnSpPr>
          <p:spPr>
            <a:xfrm>
              <a:off x="5029200" y="4815954"/>
              <a:ext cx="1640689" cy="0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線接點 50">
              <a:extLst>
                <a:ext uri="{FF2B5EF4-FFF2-40B4-BE49-F238E27FC236}">
                  <a16:creationId xmlns:a16="http://schemas.microsoft.com/office/drawing/2014/main" id="{60A80400-B18E-48C0-8919-F8A030C6F204}"/>
                </a:ext>
              </a:extLst>
            </p:cNvPr>
            <p:cNvCxnSpPr>
              <a:cxnSpLocks/>
              <a:stCxn id="6" idx="0"/>
              <a:endCxn id="11" idx="2"/>
            </p:cNvCxnSpPr>
            <p:nvPr/>
          </p:nvCxnSpPr>
          <p:spPr>
            <a:xfrm flipV="1">
              <a:off x="4572000" y="3219326"/>
              <a:ext cx="1828800" cy="1139428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線接點 54">
              <a:extLst>
                <a:ext uri="{FF2B5EF4-FFF2-40B4-BE49-F238E27FC236}">
                  <a16:creationId xmlns:a16="http://schemas.microsoft.com/office/drawing/2014/main" id="{5932C678-CF63-4DBA-B840-CF517CEC1748}"/>
                </a:ext>
              </a:extLst>
            </p:cNvPr>
            <p:cNvCxnSpPr>
              <a:cxnSpLocks/>
              <a:stCxn id="7" idx="0"/>
              <a:endCxn id="9" idx="2"/>
            </p:cNvCxnSpPr>
            <p:nvPr/>
          </p:nvCxnSpPr>
          <p:spPr>
            <a:xfrm flipH="1" flipV="1">
              <a:off x="3726805" y="3219326"/>
              <a:ext cx="3400284" cy="1139428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62" name="圖形 61" descr="電腦">
              <a:extLst>
                <a:ext uri="{FF2B5EF4-FFF2-40B4-BE49-F238E27FC236}">
                  <a16:creationId xmlns:a16="http://schemas.microsoft.com/office/drawing/2014/main" id="{4F362782-555B-4A24-A77E-3D56B786B9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559711" y="5604110"/>
              <a:ext cx="914400" cy="914400"/>
            </a:xfrm>
            <a:prstGeom prst="rect">
              <a:avLst/>
            </a:prstGeom>
          </p:spPr>
        </p:pic>
        <p:pic>
          <p:nvPicPr>
            <p:cNvPr id="63" name="圖形 62" descr="電腦">
              <a:extLst>
                <a:ext uri="{FF2B5EF4-FFF2-40B4-BE49-F238E27FC236}">
                  <a16:creationId xmlns:a16="http://schemas.microsoft.com/office/drawing/2014/main" id="{83AB983C-0ADD-4546-9630-FDB2F947039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669889" y="5604110"/>
              <a:ext cx="914400" cy="914400"/>
            </a:xfrm>
            <a:prstGeom prst="rect">
              <a:avLst/>
            </a:prstGeom>
          </p:spPr>
        </p:pic>
        <p:cxnSp>
          <p:nvCxnSpPr>
            <p:cNvPr id="65" name="直線接點 64">
              <a:extLst>
                <a:ext uri="{FF2B5EF4-FFF2-40B4-BE49-F238E27FC236}">
                  <a16:creationId xmlns:a16="http://schemas.microsoft.com/office/drawing/2014/main" id="{FC523F7D-4F33-4A6E-9AA7-AA87B498A2AA}"/>
                </a:ext>
              </a:extLst>
            </p:cNvPr>
            <p:cNvCxnSpPr>
              <a:cxnSpLocks/>
              <a:stCxn id="5" idx="2"/>
              <a:endCxn id="62" idx="0"/>
            </p:cNvCxnSpPr>
            <p:nvPr/>
          </p:nvCxnSpPr>
          <p:spPr>
            <a:xfrm>
              <a:off x="2016911" y="5273154"/>
              <a:ext cx="0" cy="330956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線接點 67">
              <a:extLst>
                <a:ext uri="{FF2B5EF4-FFF2-40B4-BE49-F238E27FC236}">
                  <a16:creationId xmlns:a16="http://schemas.microsoft.com/office/drawing/2014/main" id="{1D0E4175-DBB5-4742-861A-11C15008318D}"/>
                </a:ext>
              </a:extLst>
            </p:cNvPr>
            <p:cNvCxnSpPr>
              <a:cxnSpLocks/>
              <a:stCxn id="7" idx="2"/>
              <a:endCxn id="63" idx="0"/>
            </p:cNvCxnSpPr>
            <p:nvPr/>
          </p:nvCxnSpPr>
          <p:spPr>
            <a:xfrm>
              <a:off x="7127089" y="5273154"/>
              <a:ext cx="0" cy="330956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3F2C3921-C00C-4C9B-B65D-071645B6067E}"/>
              </a:ext>
            </a:extLst>
          </p:cNvPr>
          <p:cNvSpPr txBox="1"/>
          <p:nvPr/>
        </p:nvSpPr>
        <p:spPr>
          <a:xfrm>
            <a:off x="1742073" y="4451640"/>
            <a:ext cx="6421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200" dirty="0"/>
              <a:t>S1</a:t>
            </a:r>
            <a:endParaRPr lang="zh-TW" altLang="en-US" sz="3200" dirty="0"/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EA8AC11E-32B8-46AF-ACAD-9DAF7B57F257}"/>
              </a:ext>
            </a:extLst>
          </p:cNvPr>
          <p:cNvSpPr txBox="1"/>
          <p:nvPr/>
        </p:nvSpPr>
        <p:spPr>
          <a:xfrm>
            <a:off x="4281514" y="4428579"/>
            <a:ext cx="6421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200" dirty="0"/>
              <a:t>S2</a:t>
            </a:r>
            <a:endParaRPr lang="zh-TW" altLang="en-US" sz="3200" dirty="0"/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20B4929F-D7C4-4DB6-943C-54BE8068D499}"/>
              </a:ext>
            </a:extLst>
          </p:cNvPr>
          <p:cNvSpPr txBox="1"/>
          <p:nvPr/>
        </p:nvSpPr>
        <p:spPr>
          <a:xfrm>
            <a:off x="6838957" y="4428443"/>
            <a:ext cx="6421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200" dirty="0"/>
              <a:t>S3</a:t>
            </a:r>
            <a:endParaRPr lang="zh-TW" altLang="en-US" sz="3200" dirty="0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C2C6BF89-4CB6-404B-97A5-D3DF2B1BF0AC}"/>
              </a:ext>
            </a:extLst>
          </p:cNvPr>
          <p:cNvSpPr txBox="1"/>
          <p:nvPr/>
        </p:nvSpPr>
        <p:spPr>
          <a:xfrm>
            <a:off x="7245995" y="1630455"/>
            <a:ext cx="1729961" cy="707886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TW" sz="2000" dirty="0"/>
              <a:t>Set of switch</a:t>
            </a:r>
          </a:p>
          <a:p>
            <a:r>
              <a:rPr lang="en-US" altLang="zh-TW" sz="2000" dirty="0"/>
              <a:t>={s1,s2,s3}</a:t>
            </a:r>
            <a:endParaRPr lang="zh-TW" altLang="en-US" sz="2000" dirty="0"/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9447CED9-86DC-4B11-AFAC-C47A27AFE520}"/>
              </a:ext>
            </a:extLst>
          </p:cNvPr>
          <p:cNvSpPr txBox="1"/>
          <p:nvPr/>
        </p:nvSpPr>
        <p:spPr>
          <a:xfrm>
            <a:off x="2525933" y="2405950"/>
            <a:ext cx="6421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200" dirty="0"/>
              <a:t>S4</a:t>
            </a:r>
            <a:endParaRPr lang="zh-TW" altLang="en-US" sz="3200" dirty="0"/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EBF3F0EB-7772-4618-86B6-F730D708C462}"/>
              </a:ext>
            </a:extLst>
          </p:cNvPr>
          <p:cNvSpPr txBox="1"/>
          <p:nvPr/>
        </p:nvSpPr>
        <p:spPr>
          <a:xfrm>
            <a:off x="3414404" y="2355438"/>
            <a:ext cx="6421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200" dirty="0"/>
              <a:t>S5</a:t>
            </a:r>
            <a:endParaRPr lang="zh-TW" altLang="en-US" sz="3200" dirty="0"/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ADE37543-F705-4D52-9967-738049818B8F}"/>
              </a:ext>
            </a:extLst>
          </p:cNvPr>
          <p:cNvSpPr txBox="1"/>
          <p:nvPr/>
        </p:nvSpPr>
        <p:spPr>
          <a:xfrm>
            <a:off x="5207572" y="2405949"/>
            <a:ext cx="6421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200" dirty="0"/>
              <a:t>S6</a:t>
            </a:r>
            <a:endParaRPr lang="zh-TW" altLang="en-US" sz="3200" dirty="0"/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66F9C5DD-F61A-48A1-8D8E-C02DD3611284}"/>
              </a:ext>
            </a:extLst>
          </p:cNvPr>
          <p:cNvSpPr txBox="1"/>
          <p:nvPr/>
        </p:nvSpPr>
        <p:spPr>
          <a:xfrm>
            <a:off x="6121972" y="2405949"/>
            <a:ext cx="6421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200" dirty="0"/>
              <a:t>S7</a:t>
            </a:r>
            <a:endParaRPr lang="zh-TW" altLang="en-US" sz="3200" dirty="0"/>
          </a:p>
        </p:txBody>
      </p:sp>
      <p:sp>
        <p:nvSpPr>
          <p:cNvPr id="44" name="箭號: 向右 43">
            <a:extLst>
              <a:ext uri="{FF2B5EF4-FFF2-40B4-BE49-F238E27FC236}">
                <a16:creationId xmlns:a16="http://schemas.microsoft.com/office/drawing/2014/main" id="{D3FDDE47-CD76-4B6B-8FEE-38EA4A42DA01}"/>
              </a:ext>
            </a:extLst>
          </p:cNvPr>
          <p:cNvSpPr/>
          <p:nvPr/>
        </p:nvSpPr>
        <p:spPr>
          <a:xfrm rot="18384594">
            <a:off x="1793479" y="3775192"/>
            <a:ext cx="990205" cy="399473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6" name="箭號: 向右 45">
            <a:extLst>
              <a:ext uri="{FF2B5EF4-FFF2-40B4-BE49-F238E27FC236}">
                <a16:creationId xmlns:a16="http://schemas.microsoft.com/office/drawing/2014/main" id="{FDBEC801-7F4D-4363-B64E-4748B4592682}"/>
              </a:ext>
            </a:extLst>
          </p:cNvPr>
          <p:cNvSpPr/>
          <p:nvPr/>
        </p:nvSpPr>
        <p:spPr>
          <a:xfrm>
            <a:off x="2847481" y="2990724"/>
            <a:ext cx="914400" cy="42834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7" name="箭號: 向右 46">
            <a:extLst>
              <a:ext uri="{FF2B5EF4-FFF2-40B4-BE49-F238E27FC236}">
                <a16:creationId xmlns:a16="http://schemas.microsoft.com/office/drawing/2014/main" id="{2036DF55-A446-4BD0-8955-F11A4FDD23B5}"/>
              </a:ext>
            </a:extLst>
          </p:cNvPr>
          <p:cNvSpPr/>
          <p:nvPr/>
        </p:nvSpPr>
        <p:spPr>
          <a:xfrm rot="1101683">
            <a:off x="4020167" y="3522301"/>
            <a:ext cx="2738994" cy="42834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9" name="箭號: 向右 48">
            <a:extLst>
              <a:ext uri="{FF2B5EF4-FFF2-40B4-BE49-F238E27FC236}">
                <a16:creationId xmlns:a16="http://schemas.microsoft.com/office/drawing/2014/main" id="{969B6248-D8C5-421C-9406-8F79893BC756}"/>
              </a:ext>
            </a:extLst>
          </p:cNvPr>
          <p:cNvSpPr/>
          <p:nvPr/>
        </p:nvSpPr>
        <p:spPr>
          <a:xfrm rot="20452157">
            <a:off x="1931015" y="3639981"/>
            <a:ext cx="3334746" cy="399473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50" name="箭號: 向右 49">
            <a:extLst>
              <a:ext uri="{FF2B5EF4-FFF2-40B4-BE49-F238E27FC236}">
                <a16:creationId xmlns:a16="http://schemas.microsoft.com/office/drawing/2014/main" id="{08F9F4EA-AF73-4D48-AA8B-C0787B0B8D47}"/>
              </a:ext>
            </a:extLst>
          </p:cNvPr>
          <p:cNvSpPr/>
          <p:nvPr/>
        </p:nvSpPr>
        <p:spPr>
          <a:xfrm>
            <a:off x="5469653" y="3000656"/>
            <a:ext cx="914400" cy="428344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2" name="箭號: 向右 51">
            <a:extLst>
              <a:ext uri="{FF2B5EF4-FFF2-40B4-BE49-F238E27FC236}">
                <a16:creationId xmlns:a16="http://schemas.microsoft.com/office/drawing/2014/main" id="{6F38FDE7-837A-46A7-BEAC-68FD0BFBF38A}"/>
              </a:ext>
            </a:extLst>
          </p:cNvPr>
          <p:cNvSpPr/>
          <p:nvPr/>
        </p:nvSpPr>
        <p:spPr>
          <a:xfrm rot="3243728">
            <a:off x="6208540" y="3572040"/>
            <a:ext cx="1150120" cy="428344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3" name="文字方塊 52">
            <a:extLst>
              <a:ext uri="{FF2B5EF4-FFF2-40B4-BE49-F238E27FC236}">
                <a16:creationId xmlns:a16="http://schemas.microsoft.com/office/drawing/2014/main" id="{D8136C3D-9B03-4494-9752-468DF5ABA8AD}"/>
              </a:ext>
            </a:extLst>
          </p:cNvPr>
          <p:cNvSpPr txBox="1"/>
          <p:nvPr/>
        </p:nvSpPr>
        <p:spPr>
          <a:xfrm>
            <a:off x="7251019" y="2656251"/>
            <a:ext cx="1754006" cy="70788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TW" sz="2000" dirty="0"/>
              <a:t>Set of switch</a:t>
            </a:r>
          </a:p>
          <a:p>
            <a:r>
              <a:rPr lang="en-US" altLang="zh-TW" sz="2000" dirty="0"/>
              <a:t>={s1,s4,s5,s3}</a:t>
            </a:r>
            <a:endParaRPr lang="zh-TW" altLang="en-US" sz="2000" dirty="0"/>
          </a:p>
        </p:txBody>
      </p:sp>
      <p:sp>
        <p:nvSpPr>
          <p:cNvPr id="54" name="箭號: 向右 53">
            <a:extLst>
              <a:ext uri="{FF2B5EF4-FFF2-40B4-BE49-F238E27FC236}">
                <a16:creationId xmlns:a16="http://schemas.microsoft.com/office/drawing/2014/main" id="{9ADB809D-4E36-4044-AB4D-C7380788CEC7}"/>
              </a:ext>
            </a:extLst>
          </p:cNvPr>
          <p:cNvSpPr/>
          <p:nvPr/>
        </p:nvSpPr>
        <p:spPr>
          <a:xfrm>
            <a:off x="2474111" y="4567680"/>
            <a:ext cx="1412089" cy="452175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56" name="箭號: 向右 55">
            <a:extLst>
              <a:ext uri="{FF2B5EF4-FFF2-40B4-BE49-F238E27FC236}">
                <a16:creationId xmlns:a16="http://schemas.microsoft.com/office/drawing/2014/main" id="{244ED97F-4844-4498-ABF9-7ED37B3B390E}"/>
              </a:ext>
            </a:extLst>
          </p:cNvPr>
          <p:cNvSpPr/>
          <p:nvPr/>
        </p:nvSpPr>
        <p:spPr>
          <a:xfrm>
            <a:off x="5029199" y="4567046"/>
            <a:ext cx="1412089" cy="452175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7" name="文字方塊 56">
            <a:extLst>
              <a:ext uri="{FF2B5EF4-FFF2-40B4-BE49-F238E27FC236}">
                <a16:creationId xmlns:a16="http://schemas.microsoft.com/office/drawing/2014/main" id="{B57EB0ED-81EE-4506-BF67-B0BFBBBD9676}"/>
              </a:ext>
            </a:extLst>
          </p:cNvPr>
          <p:cNvSpPr txBox="1"/>
          <p:nvPr/>
        </p:nvSpPr>
        <p:spPr>
          <a:xfrm>
            <a:off x="7242970" y="3682626"/>
            <a:ext cx="1754006" cy="707886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TW" sz="2000" dirty="0"/>
              <a:t>Set of switch</a:t>
            </a:r>
          </a:p>
          <a:p>
            <a:r>
              <a:rPr lang="en-US" altLang="zh-TW" sz="2000" dirty="0"/>
              <a:t>={s1,s6,s7,s3}</a:t>
            </a:r>
            <a:endParaRPr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905444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44" grpId="0" animBg="1"/>
      <p:bldP spid="46" grpId="0" animBg="1"/>
      <p:bldP spid="47" grpId="0" animBg="1"/>
      <p:bldP spid="49" grpId="0" animBg="1"/>
      <p:bldP spid="50" grpId="0" animBg="1"/>
      <p:bldP spid="52" grpId="0" animBg="1"/>
      <p:bldP spid="53" grpId="0" animBg="1"/>
      <p:bldP spid="54" grpId="0" animBg="1"/>
      <p:bldP spid="56" grpId="0" animBg="1"/>
      <p:bldP spid="57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D5A8D4C-D6D7-4DF2-851E-F29DC38F5B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Query Across Cooperative Switches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8AB7D33-162F-4A48-8B69-C1795E528D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249D5-A457-40D1-9D22-46206593EEBB}" type="slidenum">
              <a:rPr lang="zh-TW" altLang="en-US" smtClean="0"/>
              <a:pPr/>
              <a:t>32</a:t>
            </a:fld>
            <a:endParaRPr lang="zh-TW" altLang="en-US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ECE780BF-F739-47D1-9235-BFBEB69413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5676305"/>
              </p:ext>
            </p:extLst>
          </p:nvPr>
        </p:nvGraphicFramePr>
        <p:xfrm>
          <a:off x="5509422" y="1954169"/>
          <a:ext cx="2924088" cy="1828800"/>
        </p:xfrm>
        <a:graphic>
          <a:graphicData uri="http://schemas.openxmlformats.org/drawingml/2006/table">
            <a:tbl>
              <a:tblPr bandRow="1">
                <a:tableStyleId>{0505E3EF-67EA-436B-97B2-0124C06EBD24}</a:tableStyleId>
              </a:tblPr>
              <a:tblGrid>
                <a:gridCol w="974696">
                  <a:extLst>
                    <a:ext uri="{9D8B030D-6E8A-4147-A177-3AD203B41FA5}">
                      <a16:colId xmlns:a16="http://schemas.microsoft.com/office/drawing/2014/main" val="797438096"/>
                    </a:ext>
                  </a:extLst>
                </a:gridCol>
                <a:gridCol w="974696">
                  <a:extLst>
                    <a:ext uri="{9D8B030D-6E8A-4147-A177-3AD203B41FA5}">
                      <a16:colId xmlns:a16="http://schemas.microsoft.com/office/drawing/2014/main" val="500289757"/>
                    </a:ext>
                  </a:extLst>
                </a:gridCol>
                <a:gridCol w="974696">
                  <a:extLst>
                    <a:ext uri="{9D8B030D-6E8A-4147-A177-3AD203B41FA5}">
                      <a16:colId xmlns:a16="http://schemas.microsoft.com/office/drawing/2014/main" val="1915387195"/>
                    </a:ext>
                  </a:extLst>
                </a:gridCol>
              </a:tblGrid>
              <a:tr h="407713"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4</a:t>
                      </a:r>
                      <a:endParaRPr lang="zh-TW" altLang="en-US" sz="2400" b="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52</a:t>
                      </a:r>
                      <a:endParaRPr lang="zh-TW" altLang="en-US" sz="24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31</a:t>
                      </a:r>
                      <a:endParaRPr lang="zh-TW" altLang="en-US" sz="24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61653034"/>
                  </a:ext>
                </a:extLst>
              </a:tr>
              <a:tr h="407713"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5</a:t>
                      </a:r>
                      <a:endParaRPr lang="zh-TW" altLang="en-US" sz="24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20</a:t>
                      </a:r>
                      <a:endParaRPr lang="zh-TW" altLang="en-US" sz="24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3</a:t>
                      </a:r>
                      <a:endParaRPr lang="zh-TW" altLang="en-US" sz="2400" b="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40617684"/>
                  </a:ext>
                </a:extLst>
              </a:tr>
              <a:tr h="407713"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14</a:t>
                      </a:r>
                      <a:endParaRPr lang="zh-TW" altLang="en-US" sz="24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2</a:t>
                      </a:r>
                      <a:endParaRPr lang="zh-TW" altLang="en-US" sz="2400" b="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9</a:t>
                      </a:r>
                      <a:endParaRPr lang="zh-TW" altLang="en-US" sz="24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95466505"/>
                  </a:ext>
                </a:extLst>
              </a:tr>
              <a:tr h="407713"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74</a:t>
                      </a:r>
                      <a:endParaRPr lang="zh-TW" altLang="en-US" sz="2400" b="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3</a:t>
                      </a:r>
                      <a:endParaRPr lang="zh-TW" altLang="en-US" sz="24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6</a:t>
                      </a:r>
                      <a:endParaRPr lang="zh-TW" altLang="en-US" sz="24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30459362"/>
                  </a:ext>
                </a:extLst>
              </a:tr>
            </a:tbl>
          </a:graphicData>
        </a:graphic>
      </p:graphicFrame>
      <p:grpSp>
        <p:nvGrpSpPr>
          <p:cNvPr id="6" name="群組 5">
            <a:extLst>
              <a:ext uri="{FF2B5EF4-FFF2-40B4-BE49-F238E27FC236}">
                <a16:creationId xmlns:a16="http://schemas.microsoft.com/office/drawing/2014/main" id="{BC34C67A-539B-4BC8-A0E0-E1C9F4D821B1}"/>
              </a:ext>
            </a:extLst>
          </p:cNvPr>
          <p:cNvGrpSpPr/>
          <p:nvPr/>
        </p:nvGrpSpPr>
        <p:grpSpPr>
          <a:xfrm>
            <a:off x="237281" y="3429000"/>
            <a:ext cx="1556079" cy="997919"/>
            <a:chOff x="344592" y="2255566"/>
            <a:chExt cx="706805" cy="467104"/>
          </a:xfrm>
        </p:grpSpPr>
        <p:pic>
          <p:nvPicPr>
            <p:cNvPr id="7" name="圖形 6" descr="信封">
              <a:extLst>
                <a:ext uri="{FF2B5EF4-FFF2-40B4-BE49-F238E27FC236}">
                  <a16:creationId xmlns:a16="http://schemas.microsoft.com/office/drawing/2014/main" id="{EABF4261-2164-4387-8650-584313F0202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83530" y="2293742"/>
              <a:ext cx="428928" cy="428928"/>
            </a:xfrm>
            <a:prstGeom prst="rect">
              <a:avLst/>
            </a:prstGeom>
          </p:spPr>
        </p:pic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95A95772-B5C2-4AC1-AA48-A300F34A0F3B}"/>
                </a:ext>
              </a:extLst>
            </p:cNvPr>
            <p:cNvSpPr txBox="1"/>
            <p:nvPr/>
          </p:nvSpPr>
          <p:spPr>
            <a:xfrm>
              <a:off x="344592" y="2255566"/>
              <a:ext cx="706805" cy="187283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spAutoFit/>
            </a:bodyPr>
            <a:lstStyle/>
            <a:p>
              <a:r>
                <a:rPr lang="en-US" altLang="zh-TW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192.168.1.1</a:t>
              </a:r>
              <a:endParaRPr lang="zh-TW" altLang="en-US" sz="2000" b="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</p:grpSp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2896C1A2-ED4B-4018-8C86-9AB92010AF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6350046"/>
              </p:ext>
            </p:extLst>
          </p:nvPr>
        </p:nvGraphicFramePr>
        <p:xfrm>
          <a:off x="5509422" y="3790026"/>
          <a:ext cx="2924088" cy="1828800"/>
        </p:xfrm>
        <a:graphic>
          <a:graphicData uri="http://schemas.openxmlformats.org/drawingml/2006/table">
            <a:tbl>
              <a:tblPr bandRow="1">
                <a:tableStyleId>{16D9F66E-5EB9-4882-86FB-DCBF35E3C3E4}</a:tableStyleId>
              </a:tblPr>
              <a:tblGrid>
                <a:gridCol w="974696">
                  <a:extLst>
                    <a:ext uri="{9D8B030D-6E8A-4147-A177-3AD203B41FA5}">
                      <a16:colId xmlns:a16="http://schemas.microsoft.com/office/drawing/2014/main" val="797438096"/>
                    </a:ext>
                  </a:extLst>
                </a:gridCol>
                <a:gridCol w="974696">
                  <a:extLst>
                    <a:ext uri="{9D8B030D-6E8A-4147-A177-3AD203B41FA5}">
                      <a16:colId xmlns:a16="http://schemas.microsoft.com/office/drawing/2014/main" val="500289757"/>
                    </a:ext>
                  </a:extLst>
                </a:gridCol>
                <a:gridCol w="974696">
                  <a:extLst>
                    <a:ext uri="{9D8B030D-6E8A-4147-A177-3AD203B41FA5}">
                      <a16:colId xmlns:a16="http://schemas.microsoft.com/office/drawing/2014/main" val="191538719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45</a:t>
                      </a:r>
                      <a:endParaRPr lang="zh-TW" altLang="en-US" sz="2400" b="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23</a:t>
                      </a:r>
                      <a:endParaRPr lang="zh-TW" altLang="en-US" sz="24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14</a:t>
                      </a:r>
                      <a:endParaRPr lang="zh-TW" altLang="en-US" sz="24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61653034"/>
                  </a:ext>
                </a:extLst>
              </a:tr>
              <a:tr h="424309"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55</a:t>
                      </a:r>
                      <a:endParaRPr lang="zh-TW" altLang="en-US" sz="24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80</a:t>
                      </a:r>
                      <a:endParaRPr lang="zh-TW" altLang="en-US" sz="24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43</a:t>
                      </a:r>
                      <a:endParaRPr lang="zh-TW" altLang="en-US" sz="2400" b="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40617684"/>
                  </a:ext>
                </a:extLst>
              </a:tr>
              <a:tr h="407713"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18</a:t>
                      </a:r>
                      <a:endParaRPr lang="zh-TW" altLang="en-US" sz="24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29</a:t>
                      </a:r>
                      <a:endParaRPr lang="zh-TW" altLang="en-US" sz="2400" b="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37</a:t>
                      </a:r>
                      <a:endParaRPr lang="zh-TW" altLang="en-US" sz="24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95466505"/>
                  </a:ext>
                </a:extLst>
              </a:tr>
              <a:tr h="407713"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74</a:t>
                      </a:r>
                      <a:endParaRPr lang="zh-TW" altLang="en-US" sz="2400" b="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5</a:t>
                      </a:r>
                      <a:endParaRPr lang="zh-TW" altLang="en-US" sz="24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18</a:t>
                      </a:r>
                      <a:endParaRPr lang="zh-TW" altLang="en-US" sz="24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30459362"/>
                  </a:ext>
                </a:extLst>
              </a:tr>
            </a:tbl>
          </a:graphicData>
        </a:graphic>
      </p:graphicFrame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24B6E86D-3EDB-4644-935B-00426FBDEF17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1487476" y="2868569"/>
            <a:ext cx="3716062" cy="1100170"/>
          </a:xfrm>
          <a:prstGeom prst="straightConnector1">
            <a:avLst/>
          </a:prstGeom>
          <a:ln w="31750">
            <a:solidFill>
              <a:schemeClr val="accent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2DBC02F0-CFC3-43B2-A2DD-32D86ADA10DA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1487476" y="3968739"/>
            <a:ext cx="3716062" cy="735687"/>
          </a:xfrm>
          <a:prstGeom prst="straightConnector1">
            <a:avLst/>
          </a:prstGeom>
          <a:ln w="31750">
            <a:solidFill>
              <a:schemeClr val="accent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2024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ACE4F6C-1BA6-4429-9251-159A239C3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Multi-Switch Sketch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29ED028-1DD4-4FE5-978B-4277784A9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249D5-A457-40D1-9D22-46206593EEBB}" type="slidenum">
              <a:rPr lang="zh-TW" altLang="en-US" smtClean="0"/>
              <a:pPr/>
              <a:t>33</a:t>
            </a:fld>
            <a:endParaRPr lang="zh-TW" altLang="en-US"/>
          </a:p>
        </p:txBody>
      </p:sp>
      <p:pic>
        <p:nvPicPr>
          <p:cNvPr id="5" name="圖形 4" descr="伺服器">
            <a:extLst>
              <a:ext uri="{FF2B5EF4-FFF2-40B4-BE49-F238E27FC236}">
                <a16:creationId xmlns:a16="http://schemas.microsoft.com/office/drawing/2014/main" id="{6F28178A-7A9F-4CD1-AE80-15F1138381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23565" y="3416650"/>
            <a:ext cx="914400" cy="914400"/>
          </a:xfrm>
          <a:prstGeom prst="rect">
            <a:avLst/>
          </a:prstGeom>
        </p:spPr>
      </p:pic>
      <p:pic>
        <p:nvPicPr>
          <p:cNvPr id="6" name="圖形 5" descr="伺服器">
            <a:extLst>
              <a:ext uri="{FF2B5EF4-FFF2-40B4-BE49-F238E27FC236}">
                <a16:creationId xmlns:a16="http://schemas.microsoft.com/office/drawing/2014/main" id="{2F501040-DB9E-45BD-8166-9D1D79F003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91284" y="3416650"/>
            <a:ext cx="914400" cy="914400"/>
          </a:xfrm>
          <a:prstGeom prst="rect">
            <a:avLst/>
          </a:prstGeom>
        </p:spPr>
      </p:pic>
      <p:pic>
        <p:nvPicPr>
          <p:cNvPr id="7" name="圖形 6" descr="伺服器">
            <a:extLst>
              <a:ext uri="{FF2B5EF4-FFF2-40B4-BE49-F238E27FC236}">
                <a16:creationId xmlns:a16="http://schemas.microsoft.com/office/drawing/2014/main" id="{E269B03D-6354-4681-A3AC-245080B5A8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59003" y="3416650"/>
            <a:ext cx="914400" cy="914400"/>
          </a:xfrm>
          <a:prstGeom prst="rect">
            <a:avLst/>
          </a:prstGeom>
        </p:spPr>
      </p:pic>
      <p:pic>
        <p:nvPicPr>
          <p:cNvPr id="8" name="圖形 7" descr="伺服器">
            <a:extLst>
              <a:ext uri="{FF2B5EF4-FFF2-40B4-BE49-F238E27FC236}">
                <a16:creationId xmlns:a16="http://schemas.microsoft.com/office/drawing/2014/main" id="{A7E9757E-237E-497D-AF8C-DBAD8122BC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26722" y="3416650"/>
            <a:ext cx="914400" cy="914400"/>
          </a:xfrm>
          <a:prstGeom prst="rect">
            <a:avLst/>
          </a:prstGeom>
        </p:spPr>
      </p:pic>
      <p:pic>
        <p:nvPicPr>
          <p:cNvPr id="9" name="圖形 8" descr="伺服器">
            <a:extLst>
              <a:ext uri="{FF2B5EF4-FFF2-40B4-BE49-F238E27FC236}">
                <a16:creationId xmlns:a16="http://schemas.microsoft.com/office/drawing/2014/main" id="{D3518AC3-D3E2-4A94-BF08-821B2DA7BA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57425" y="2502250"/>
            <a:ext cx="914400" cy="914400"/>
          </a:xfrm>
          <a:prstGeom prst="rect">
            <a:avLst/>
          </a:prstGeom>
        </p:spPr>
      </p:pic>
      <p:pic>
        <p:nvPicPr>
          <p:cNvPr id="10" name="圖形 9" descr="伺服器">
            <a:extLst>
              <a:ext uri="{FF2B5EF4-FFF2-40B4-BE49-F238E27FC236}">
                <a16:creationId xmlns:a16="http://schemas.microsoft.com/office/drawing/2014/main" id="{CE3E62B4-2A83-49F7-B57C-A3C6DE7846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25144" y="2502250"/>
            <a:ext cx="914400" cy="914400"/>
          </a:xfrm>
          <a:prstGeom prst="rect">
            <a:avLst/>
          </a:prstGeom>
        </p:spPr>
      </p:pic>
      <p:pic>
        <p:nvPicPr>
          <p:cNvPr id="11" name="圖形 10" descr="伺服器">
            <a:extLst>
              <a:ext uri="{FF2B5EF4-FFF2-40B4-BE49-F238E27FC236}">
                <a16:creationId xmlns:a16="http://schemas.microsoft.com/office/drawing/2014/main" id="{7F6CF07F-BDA1-4082-9ACE-C155F1A90E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92863" y="2502250"/>
            <a:ext cx="914400" cy="914400"/>
          </a:xfrm>
          <a:prstGeom prst="rect">
            <a:avLst/>
          </a:prstGeom>
        </p:spPr>
      </p:pic>
      <p:pic>
        <p:nvPicPr>
          <p:cNvPr id="12" name="圖形 11" descr="伺服器">
            <a:extLst>
              <a:ext uri="{FF2B5EF4-FFF2-40B4-BE49-F238E27FC236}">
                <a16:creationId xmlns:a16="http://schemas.microsoft.com/office/drawing/2014/main" id="{B47C6E03-ACD2-464A-B376-A9E5A47CF9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57425" y="4249603"/>
            <a:ext cx="914400" cy="914400"/>
          </a:xfrm>
          <a:prstGeom prst="rect">
            <a:avLst/>
          </a:prstGeom>
        </p:spPr>
      </p:pic>
      <p:pic>
        <p:nvPicPr>
          <p:cNvPr id="13" name="圖形 12" descr="伺服器">
            <a:extLst>
              <a:ext uri="{FF2B5EF4-FFF2-40B4-BE49-F238E27FC236}">
                <a16:creationId xmlns:a16="http://schemas.microsoft.com/office/drawing/2014/main" id="{3273C9C1-0B01-499C-BED5-74D6099BED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25143" y="4235604"/>
            <a:ext cx="914400" cy="914400"/>
          </a:xfrm>
          <a:prstGeom prst="rect">
            <a:avLst/>
          </a:prstGeom>
        </p:spPr>
      </p:pic>
      <p:pic>
        <p:nvPicPr>
          <p:cNvPr id="14" name="圖形 13" descr="伺服器">
            <a:extLst>
              <a:ext uri="{FF2B5EF4-FFF2-40B4-BE49-F238E27FC236}">
                <a16:creationId xmlns:a16="http://schemas.microsoft.com/office/drawing/2014/main" id="{DF8E867C-E51B-49FC-A674-11E1F24A4F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92861" y="4242603"/>
            <a:ext cx="914400" cy="914400"/>
          </a:xfrm>
          <a:prstGeom prst="rect">
            <a:avLst/>
          </a:prstGeom>
        </p:spPr>
      </p:pic>
      <p:pic>
        <p:nvPicPr>
          <p:cNvPr id="15" name="圖形 14" descr="伺服器">
            <a:extLst>
              <a:ext uri="{FF2B5EF4-FFF2-40B4-BE49-F238E27FC236}">
                <a16:creationId xmlns:a16="http://schemas.microsoft.com/office/drawing/2014/main" id="{12F6C197-DF65-4C9C-B362-3D817A6E3F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91284" y="1685010"/>
            <a:ext cx="914400" cy="914400"/>
          </a:xfrm>
          <a:prstGeom prst="rect">
            <a:avLst/>
          </a:prstGeom>
        </p:spPr>
      </p:pic>
      <p:pic>
        <p:nvPicPr>
          <p:cNvPr id="16" name="圖形 15" descr="伺服器">
            <a:extLst>
              <a:ext uri="{FF2B5EF4-FFF2-40B4-BE49-F238E27FC236}">
                <a16:creationId xmlns:a16="http://schemas.microsoft.com/office/drawing/2014/main" id="{985D9A1B-2397-4173-BC1C-5C070A6F8B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62355" y="1685010"/>
            <a:ext cx="914400" cy="914400"/>
          </a:xfrm>
          <a:prstGeom prst="rect">
            <a:avLst/>
          </a:prstGeom>
        </p:spPr>
      </p:pic>
      <p:pic>
        <p:nvPicPr>
          <p:cNvPr id="17" name="圖形 16" descr="伺服器">
            <a:extLst>
              <a:ext uri="{FF2B5EF4-FFF2-40B4-BE49-F238E27FC236}">
                <a16:creationId xmlns:a16="http://schemas.microsoft.com/office/drawing/2014/main" id="{744595DE-0543-4E73-9CAD-78A51DAA23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91284" y="4978669"/>
            <a:ext cx="914400" cy="914400"/>
          </a:xfrm>
          <a:prstGeom prst="rect">
            <a:avLst/>
          </a:prstGeom>
        </p:spPr>
      </p:pic>
      <p:pic>
        <p:nvPicPr>
          <p:cNvPr id="18" name="圖形 17" descr="伺服器">
            <a:extLst>
              <a:ext uri="{FF2B5EF4-FFF2-40B4-BE49-F238E27FC236}">
                <a16:creationId xmlns:a16="http://schemas.microsoft.com/office/drawing/2014/main" id="{FA47CCC9-0513-4C82-94E8-2AEA290537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59003" y="4978669"/>
            <a:ext cx="914400" cy="914400"/>
          </a:xfrm>
          <a:prstGeom prst="rect">
            <a:avLst/>
          </a:prstGeom>
        </p:spPr>
      </p:pic>
      <p:cxnSp>
        <p:nvCxnSpPr>
          <p:cNvPr id="21" name="直線接點 20">
            <a:extLst>
              <a:ext uri="{FF2B5EF4-FFF2-40B4-BE49-F238E27FC236}">
                <a16:creationId xmlns:a16="http://schemas.microsoft.com/office/drawing/2014/main" id="{62D43967-2D06-4BFA-BD31-02ACBF9A42C9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2080765" y="4331050"/>
            <a:ext cx="376660" cy="356697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直線接點 24">
            <a:extLst>
              <a:ext uri="{FF2B5EF4-FFF2-40B4-BE49-F238E27FC236}">
                <a16:creationId xmlns:a16="http://schemas.microsoft.com/office/drawing/2014/main" id="{2753F4D4-2612-48F0-BDAB-CCBB05291326}"/>
              </a:ext>
            </a:extLst>
          </p:cNvPr>
          <p:cNvCxnSpPr>
            <a:cxnSpLocks/>
            <a:stCxn id="12" idx="2"/>
          </p:cNvCxnSpPr>
          <p:nvPr/>
        </p:nvCxnSpPr>
        <p:spPr>
          <a:xfrm>
            <a:off x="2914625" y="5164003"/>
            <a:ext cx="376659" cy="271866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8552F833-56D8-4D4F-BCC8-F23F15D3C6DD}"/>
              </a:ext>
            </a:extLst>
          </p:cNvPr>
          <p:cNvCxnSpPr>
            <a:cxnSpLocks/>
            <a:stCxn id="17" idx="3"/>
            <a:endCxn id="18" idx="1"/>
          </p:cNvCxnSpPr>
          <p:nvPr/>
        </p:nvCxnSpPr>
        <p:spPr>
          <a:xfrm>
            <a:off x="4205684" y="5435869"/>
            <a:ext cx="753319" cy="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直線接點 30">
            <a:extLst>
              <a:ext uri="{FF2B5EF4-FFF2-40B4-BE49-F238E27FC236}">
                <a16:creationId xmlns:a16="http://schemas.microsoft.com/office/drawing/2014/main" id="{F7508D18-CB2C-4AF3-BC4B-398303646611}"/>
              </a:ext>
            </a:extLst>
          </p:cNvPr>
          <p:cNvCxnSpPr>
            <a:cxnSpLocks/>
            <a:endCxn id="5" idx="0"/>
          </p:cNvCxnSpPr>
          <p:nvPr/>
        </p:nvCxnSpPr>
        <p:spPr>
          <a:xfrm flipH="1">
            <a:off x="2080765" y="2959450"/>
            <a:ext cx="376660" cy="45720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直線接點 33">
            <a:extLst>
              <a:ext uri="{FF2B5EF4-FFF2-40B4-BE49-F238E27FC236}">
                <a16:creationId xmlns:a16="http://schemas.microsoft.com/office/drawing/2014/main" id="{269D0069-D625-4305-ABA5-1EF80BB00194}"/>
              </a:ext>
            </a:extLst>
          </p:cNvPr>
          <p:cNvCxnSpPr>
            <a:cxnSpLocks/>
            <a:stCxn id="16" idx="1"/>
            <a:endCxn id="15" idx="3"/>
          </p:cNvCxnSpPr>
          <p:nvPr/>
        </p:nvCxnSpPr>
        <p:spPr>
          <a:xfrm flipH="1">
            <a:off x="4205684" y="2142210"/>
            <a:ext cx="756671" cy="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直線接點 34">
            <a:extLst>
              <a:ext uri="{FF2B5EF4-FFF2-40B4-BE49-F238E27FC236}">
                <a16:creationId xmlns:a16="http://schemas.microsoft.com/office/drawing/2014/main" id="{DC6EFEB9-7122-4BB8-9FE7-98680AA1B4CF}"/>
              </a:ext>
            </a:extLst>
          </p:cNvPr>
          <p:cNvCxnSpPr>
            <a:cxnSpLocks/>
            <a:endCxn id="9" idx="0"/>
          </p:cNvCxnSpPr>
          <p:nvPr/>
        </p:nvCxnSpPr>
        <p:spPr>
          <a:xfrm flipH="1">
            <a:off x="2914625" y="2142210"/>
            <a:ext cx="376659" cy="36004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直線接點 41">
            <a:extLst>
              <a:ext uri="{FF2B5EF4-FFF2-40B4-BE49-F238E27FC236}">
                <a16:creationId xmlns:a16="http://schemas.microsoft.com/office/drawing/2014/main" id="{A7A1E965-4BE2-4FFC-AB73-1991059A1605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5876755" y="2142210"/>
            <a:ext cx="436512" cy="36004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直線接點 44">
            <a:extLst>
              <a:ext uri="{FF2B5EF4-FFF2-40B4-BE49-F238E27FC236}">
                <a16:creationId xmlns:a16="http://schemas.microsoft.com/office/drawing/2014/main" id="{E11D579B-A2E5-4B2F-88B3-A7FD4A6C5AB3}"/>
              </a:ext>
            </a:extLst>
          </p:cNvPr>
          <p:cNvCxnSpPr>
            <a:cxnSpLocks/>
            <a:stCxn id="10" idx="1"/>
            <a:endCxn id="9" idx="3"/>
          </p:cNvCxnSpPr>
          <p:nvPr/>
        </p:nvCxnSpPr>
        <p:spPr>
          <a:xfrm flipH="1">
            <a:off x="3371825" y="2959450"/>
            <a:ext cx="753319" cy="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直線接點 48">
            <a:extLst>
              <a:ext uri="{FF2B5EF4-FFF2-40B4-BE49-F238E27FC236}">
                <a16:creationId xmlns:a16="http://schemas.microsoft.com/office/drawing/2014/main" id="{F2CEDDC0-6BED-4285-A78B-854F9426EBAE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3368474" y="2959450"/>
            <a:ext cx="380010" cy="45720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直線接點 51">
            <a:extLst>
              <a:ext uri="{FF2B5EF4-FFF2-40B4-BE49-F238E27FC236}">
                <a16:creationId xmlns:a16="http://schemas.microsoft.com/office/drawing/2014/main" id="{BB40F974-CB19-4AAE-B02C-CC7618F1B626}"/>
              </a:ext>
            </a:extLst>
          </p:cNvPr>
          <p:cNvCxnSpPr>
            <a:cxnSpLocks/>
            <a:stCxn id="10" idx="2"/>
            <a:endCxn id="6" idx="3"/>
          </p:cNvCxnSpPr>
          <p:nvPr/>
        </p:nvCxnSpPr>
        <p:spPr>
          <a:xfrm flipH="1">
            <a:off x="4205684" y="3416650"/>
            <a:ext cx="376660" cy="45720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直線接點 54">
            <a:extLst>
              <a:ext uri="{FF2B5EF4-FFF2-40B4-BE49-F238E27FC236}">
                <a16:creationId xmlns:a16="http://schemas.microsoft.com/office/drawing/2014/main" id="{21335A4C-41D3-4EFD-A4E8-987C6EC9AF23}"/>
              </a:ext>
            </a:extLst>
          </p:cNvPr>
          <p:cNvCxnSpPr>
            <a:cxnSpLocks/>
            <a:stCxn id="11" idx="1"/>
            <a:endCxn id="10" idx="3"/>
          </p:cNvCxnSpPr>
          <p:nvPr/>
        </p:nvCxnSpPr>
        <p:spPr>
          <a:xfrm flipH="1">
            <a:off x="5039544" y="2959450"/>
            <a:ext cx="753319" cy="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直線接點 57">
            <a:extLst>
              <a:ext uri="{FF2B5EF4-FFF2-40B4-BE49-F238E27FC236}">
                <a16:creationId xmlns:a16="http://schemas.microsoft.com/office/drawing/2014/main" id="{6316D3D6-00D3-4A8D-8326-764D6E81217C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6707263" y="2959450"/>
            <a:ext cx="376659" cy="45720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直線接點 61">
            <a:extLst>
              <a:ext uri="{FF2B5EF4-FFF2-40B4-BE49-F238E27FC236}">
                <a16:creationId xmlns:a16="http://schemas.microsoft.com/office/drawing/2014/main" id="{47AC429F-F582-4C5F-B066-B2E886FCD799}"/>
              </a:ext>
            </a:extLst>
          </p:cNvPr>
          <p:cNvCxnSpPr>
            <a:cxnSpLocks/>
            <a:stCxn id="10" idx="2"/>
            <a:endCxn id="7" idx="1"/>
          </p:cNvCxnSpPr>
          <p:nvPr/>
        </p:nvCxnSpPr>
        <p:spPr>
          <a:xfrm>
            <a:off x="4582344" y="3416650"/>
            <a:ext cx="376659" cy="45720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直線接點 66">
            <a:extLst>
              <a:ext uri="{FF2B5EF4-FFF2-40B4-BE49-F238E27FC236}">
                <a16:creationId xmlns:a16="http://schemas.microsoft.com/office/drawing/2014/main" id="{3D564B40-0C66-489B-B147-D07E491C4573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4205684" y="3873850"/>
            <a:ext cx="753319" cy="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直線接點 69">
            <a:extLst>
              <a:ext uri="{FF2B5EF4-FFF2-40B4-BE49-F238E27FC236}">
                <a16:creationId xmlns:a16="http://schemas.microsoft.com/office/drawing/2014/main" id="{C9D230DB-4EA0-4650-BE9A-913E79465421}"/>
              </a:ext>
            </a:extLst>
          </p:cNvPr>
          <p:cNvCxnSpPr>
            <a:cxnSpLocks/>
            <a:stCxn id="6" idx="1"/>
            <a:endCxn id="5" idx="3"/>
          </p:cNvCxnSpPr>
          <p:nvPr/>
        </p:nvCxnSpPr>
        <p:spPr>
          <a:xfrm flipH="1">
            <a:off x="2537965" y="3873850"/>
            <a:ext cx="753319" cy="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直線接點 76">
            <a:extLst>
              <a:ext uri="{FF2B5EF4-FFF2-40B4-BE49-F238E27FC236}">
                <a16:creationId xmlns:a16="http://schemas.microsoft.com/office/drawing/2014/main" id="{83E13CEB-7838-4A32-BCBA-72B53E44D13B}"/>
              </a:ext>
            </a:extLst>
          </p:cNvPr>
          <p:cNvCxnSpPr>
            <a:cxnSpLocks/>
            <a:stCxn id="11" idx="1"/>
            <a:endCxn id="7" idx="0"/>
          </p:cNvCxnSpPr>
          <p:nvPr/>
        </p:nvCxnSpPr>
        <p:spPr>
          <a:xfrm flipH="1">
            <a:off x="5416203" y="2959450"/>
            <a:ext cx="376660" cy="45720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直線接點 79">
            <a:extLst>
              <a:ext uri="{FF2B5EF4-FFF2-40B4-BE49-F238E27FC236}">
                <a16:creationId xmlns:a16="http://schemas.microsoft.com/office/drawing/2014/main" id="{923B9CC7-871A-47A9-A4F5-B55B2631C327}"/>
              </a:ext>
            </a:extLst>
          </p:cNvPr>
          <p:cNvCxnSpPr>
            <a:cxnSpLocks/>
            <a:stCxn id="6" idx="2"/>
            <a:endCxn id="12" idx="3"/>
          </p:cNvCxnSpPr>
          <p:nvPr/>
        </p:nvCxnSpPr>
        <p:spPr>
          <a:xfrm flipH="1">
            <a:off x="3371825" y="4331050"/>
            <a:ext cx="376659" cy="375753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直線接點 82">
            <a:extLst>
              <a:ext uri="{FF2B5EF4-FFF2-40B4-BE49-F238E27FC236}">
                <a16:creationId xmlns:a16="http://schemas.microsoft.com/office/drawing/2014/main" id="{A8D34F01-A0A6-46A2-BE94-A1FFD7C129C7}"/>
              </a:ext>
            </a:extLst>
          </p:cNvPr>
          <p:cNvCxnSpPr>
            <a:cxnSpLocks/>
            <a:stCxn id="12" idx="3"/>
            <a:endCxn id="13" idx="1"/>
          </p:cNvCxnSpPr>
          <p:nvPr/>
        </p:nvCxnSpPr>
        <p:spPr>
          <a:xfrm flipV="1">
            <a:off x="3371825" y="4692804"/>
            <a:ext cx="753318" cy="13999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直線接點 92">
            <a:extLst>
              <a:ext uri="{FF2B5EF4-FFF2-40B4-BE49-F238E27FC236}">
                <a16:creationId xmlns:a16="http://schemas.microsoft.com/office/drawing/2014/main" id="{21985A93-BFF7-47FC-A1A8-D981F1A4BCEB}"/>
              </a:ext>
            </a:extLst>
          </p:cNvPr>
          <p:cNvCxnSpPr>
            <a:cxnSpLocks/>
            <a:stCxn id="14" idx="1"/>
            <a:endCxn id="13" idx="3"/>
          </p:cNvCxnSpPr>
          <p:nvPr/>
        </p:nvCxnSpPr>
        <p:spPr>
          <a:xfrm flipH="1" flipV="1">
            <a:off x="5039543" y="4692804"/>
            <a:ext cx="753318" cy="6999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直線接點 95">
            <a:extLst>
              <a:ext uri="{FF2B5EF4-FFF2-40B4-BE49-F238E27FC236}">
                <a16:creationId xmlns:a16="http://schemas.microsoft.com/office/drawing/2014/main" id="{56646689-57A5-4495-BA49-8BB68458FBF2}"/>
              </a:ext>
            </a:extLst>
          </p:cNvPr>
          <p:cNvCxnSpPr>
            <a:cxnSpLocks/>
            <a:stCxn id="7" idx="2"/>
            <a:endCxn id="14" idx="1"/>
          </p:cNvCxnSpPr>
          <p:nvPr/>
        </p:nvCxnSpPr>
        <p:spPr>
          <a:xfrm>
            <a:off x="5416203" y="4331050"/>
            <a:ext cx="376658" cy="368753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直線接點 98">
            <a:extLst>
              <a:ext uri="{FF2B5EF4-FFF2-40B4-BE49-F238E27FC236}">
                <a16:creationId xmlns:a16="http://schemas.microsoft.com/office/drawing/2014/main" id="{BC8EA08F-6A7B-4D3B-B7A0-7E9DDCD506EE}"/>
              </a:ext>
            </a:extLst>
          </p:cNvPr>
          <p:cNvCxnSpPr>
            <a:cxnSpLocks/>
            <a:stCxn id="6" idx="3"/>
            <a:endCxn id="13" idx="0"/>
          </p:cNvCxnSpPr>
          <p:nvPr/>
        </p:nvCxnSpPr>
        <p:spPr>
          <a:xfrm>
            <a:off x="4205684" y="3873850"/>
            <a:ext cx="376659" cy="361754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直線接點 102">
            <a:extLst>
              <a:ext uri="{FF2B5EF4-FFF2-40B4-BE49-F238E27FC236}">
                <a16:creationId xmlns:a16="http://schemas.microsoft.com/office/drawing/2014/main" id="{0A9CD7C9-8920-4506-91A5-96BF7674876E}"/>
              </a:ext>
            </a:extLst>
          </p:cNvPr>
          <p:cNvCxnSpPr>
            <a:cxnSpLocks/>
            <a:stCxn id="7" idx="1"/>
            <a:endCxn id="13" idx="0"/>
          </p:cNvCxnSpPr>
          <p:nvPr/>
        </p:nvCxnSpPr>
        <p:spPr>
          <a:xfrm flipH="1">
            <a:off x="4582343" y="3873850"/>
            <a:ext cx="376660" cy="361754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直線接點 105">
            <a:extLst>
              <a:ext uri="{FF2B5EF4-FFF2-40B4-BE49-F238E27FC236}">
                <a16:creationId xmlns:a16="http://schemas.microsoft.com/office/drawing/2014/main" id="{7D2530FC-48A1-4155-9EEB-81D7D062B32E}"/>
              </a:ext>
            </a:extLst>
          </p:cNvPr>
          <p:cNvCxnSpPr>
            <a:cxnSpLocks/>
            <a:stCxn id="8" idx="1"/>
            <a:endCxn id="7" idx="3"/>
          </p:cNvCxnSpPr>
          <p:nvPr/>
        </p:nvCxnSpPr>
        <p:spPr>
          <a:xfrm flipH="1">
            <a:off x="5873403" y="3873850"/>
            <a:ext cx="753319" cy="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直線接點 108">
            <a:extLst>
              <a:ext uri="{FF2B5EF4-FFF2-40B4-BE49-F238E27FC236}">
                <a16:creationId xmlns:a16="http://schemas.microsoft.com/office/drawing/2014/main" id="{5D438EB5-754A-4D69-A33A-30654FA2BF12}"/>
              </a:ext>
            </a:extLst>
          </p:cNvPr>
          <p:cNvCxnSpPr>
            <a:cxnSpLocks/>
            <a:stCxn id="8" idx="2"/>
            <a:endCxn id="14" idx="3"/>
          </p:cNvCxnSpPr>
          <p:nvPr/>
        </p:nvCxnSpPr>
        <p:spPr>
          <a:xfrm flipH="1">
            <a:off x="6707261" y="4331050"/>
            <a:ext cx="376661" cy="368753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直線接點 111">
            <a:extLst>
              <a:ext uri="{FF2B5EF4-FFF2-40B4-BE49-F238E27FC236}">
                <a16:creationId xmlns:a16="http://schemas.microsoft.com/office/drawing/2014/main" id="{B034A1D6-2CC4-4F31-839C-B961719FC842}"/>
              </a:ext>
            </a:extLst>
          </p:cNvPr>
          <p:cNvCxnSpPr>
            <a:cxnSpLocks/>
            <a:stCxn id="18" idx="3"/>
            <a:endCxn id="14" idx="2"/>
          </p:cNvCxnSpPr>
          <p:nvPr/>
        </p:nvCxnSpPr>
        <p:spPr>
          <a:xfrm flipV="1">
            <a:off x="5873403" y="5157003"/>
            <a:ext cx="376658" cy="278866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5" name="圖形 114" descr="電腦">
            <a:extLst>
              <a:ext uri="{FF2B5EF4-FFF2-40B4-BE49-F238E27FC236}">
                <a16:creationId xmlns:a16="http://schemas.microsoft.com/office/drawing/2014/main" id="{A10E7294-EA11-4416-9913-DCDDE51661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74100" y="3416650"/>
            <a:ext cx="914400" cy="914400"/>
          </a:xfrm>
          <a:prstGeom prst="rect">
            <a:avLst/>
          </a:prstGeom>
        </p:spPr>
      </p:pic>
      <p:pic>
        <p:nvPicPr>
          <p:cNvPr id="116" name="圖形 115" descr="電腦">
            <a:extLst>
              <a:ext uri="{FF2B5EF4-FFF2-40B4-BE49-F238E27FC236}">
                <a16:creationId xmlns:a16="http://schemas.microsoft.com/office/drawing/2014/main" id="{20393CC3-E495-47AA-A933-745CAC25A0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98322" y="3416650"/>
            <a:ext cx="914400" cy="914400"/>
          </a:xfrm>
          <a:prstGeom prst="rect">
            <a:avLst/>
          </a:prstGeom>
        </p:spPr>
      </p:pic>
      <p:cxnSp>
        <p:nvCxnSpPr>
          <p:cNvPr id="117" name="直線接點 116">
            <a:extLst>
              <a:ext uri="{FF2B5EF4-FFF2-40B4-BE49-F238E27FC236}">
                <a16:creationId xmlns:a16="http://schemas.microsoft.com/office/drawing/2014/main" id="{38CA106B-D66E-497C-82A4-D791D0084812}"/>
              </a:ext>
            </a:extLst>
          </p:cNvPr>
          <p:cNvCxnSpPr>
            <a:cxnSpLocks/>
            <a:stCxn id="5" idx="1"/>
            <a:endCxn id="115" idx="3"/>
          </p:cNvCxnSpPr>
          <p:nvPr/>
        </p:nvCxnSpPr>
        <p:spPr>
          <a:xfrm flipH="1">
            <a:off x="1088500" y="3873850"/>
            <a:ext cx="535065" cy="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直線接點 119">
            <a:extLst>
              <a:ext uri="{FF2B5EF4-FFF2-40B4-BE49-F238E27FC236}">
                <a16:creationId xmlns:a16="http://schemas.microsoft.com/office/drawing/2014/main" id="{35941435-32E1-4119-85AC-51417A4FDA31}"/>
              </a:ext>
            </a:extLst>
          </p:cNvPr>
          <p:cNvCxnSpPr>
            <a:cxnSpLocks/>
            <a:stCxn id="116" idx="1"/>
            <a:endCxn id="8" idx="3"/>
          </p:cNvCxnSpPr>
          <p:nvPr/>
        </p:nvCxnSpPr>
        <p:spPr>
          <a:xfrm flipH="1">
            <a:off x="7541122" y="3873850"/>
            <a:ext cx="457200" cy="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箭號: 向右 47">
            <a:extLst>
              <a:ext uri="{FF2B5EF4-FFF2-40B4-BE49-F238E27FC236}">
                <a16:creationId xmlns:a16="http://schemas.microsoft.com/office/drawing/2014/main" id="{72ABF8B7-D9A6-4A5B-A657-9DCC2A867F1F}"/>
              </a:ext>
            </a:extLst>
          </p:cNvPr>
          <p:cNvSpPr/>
          <p:nvPr/>
        </p:nvSpPr>
        <p:spPr>
          <a:xfrm>
            <a:off x="1066904" y="3713386"/>
            <a:ext cx="716051" cy="320927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50" name="箭號: 向右 49">
            <a:extLst>
              <a:ext uri="{FF2B5EF4-FFF2-40B4-BE49-F238E27FC236}">
                <a16:creationId xmlns:a16="http://schemas.microsoft.com/office/drawing/2014/main" id="{8F6B6BA7-C288-4205-A261-B821B4BC903A}"/>
              </a:ext>
            </a:extLst>
          </p:cNvPr>
          <p:cNvSpPr/>
          <p:nvPr/>
        </p:nvSpPr>
        <p:spPr>
          <a:xfrm>
            <a:off x="2516329" y="3700076"/>
            <a:ext cx="716051" cy="320927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51" name="箭號: 向右 50">
            <a:extLst>
              <a:ext uri="{FF2B5EF4-FFF2-40B4-BE49-F238E27FC236}">
                <a16:creationId xmlns:a16="http://schemas.microsoft.com/office/drawing/2014/main" id="{32232084-91DF-4EF9-936C-5F6FD011368A}"/>
              </a:ext>
            </a:extLst>
          </p:cNvPr>
          <p:cNvSpPr/>
          <p:nvPr/>
        </p:nvSpPr>
        <p:spPr>
          <a:xfrm>
            <a:off x="4224316" y="3713386"/>
            <a:ext cx="716051" cy="320927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53" name="箭號: 向右 52">
            <a:extLst>
              <a:ext uri="{FF2B5EF4-FFF2-40B4-BE49-F238E27FC236}">
                <a16:creationId xmlns:a16="http://schemas.microsoft.com/office/drawing/2014/main" id="{B09016BE-8F69-4C02-B4D7-6D53508475BB}"/>
              </a:ext>
            </a:extLst>
          </p:cNvPr>
          <p:cNvSpPr/>
          <p:nvPr/>
        </p:nvSpPr>
        <p:spPr>
          <a:xfrm>
            <a:off x="5892037" y="3718823"/>
            <a:ext cx="716051" cy="320927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54" name="箭號: 向右 53">
            <a:extLst>
              <a:ext uri="{FF2B5EF4-FFF2-40B4-BE49-F238E27FC236}">
                <a16:creationId xmlns:a16="http://schemas.microsoft.com/office/drawing/2014/main" id="{102EC723-4E9B-41FF-8D70-E0E854AB0087}"/>
              </a:ext>
            </a:extLst>
          </p:cNvPr>
          <p:cNvSpPr/>
          <p:nvPr/>
        </p:nvSpPr>
        <p:spPr>
          <a:xfrm>
            <a:off x="7411697" y="3701529"/>
            <a:ext cx="716051" cy="320927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27655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50" grpId="0" animBg="1"/>
      <p:bldP spid="51" grpId="0" animBg="1"/>
      <p:bldP spid="53" grpId="0" animBg="1"/>
      <p:bldP spid="54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ACE4F6C-1BA6-4429-9251-159A239C3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29ED028-1DD4-4FE5-978B-4277784A9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249D5-A457-40D1-9D22-46206593EEBB}" type="slidenum">
              <a:rPr lang="zh-TW" altLang="en-US" smtClean="0"/>
              <a:pPr/>
              <a:t>34</a:t>
            </a:fld>
            <a:endParaRPr lang="zh-TW" altLang="en-US"/>
          </a:p>
        </p:txBody>
      </p:sp>
      <p:pic>
        <p:nvPicPr>
          <p:cNvPr id="5" name="圖形 4" descr="伺服器">
            <a:extLst>
              <a:ext uri="{FF2B5EF4-FFF2-40B4-BE49-F238E27FC236}">
                <a16:creationId xmlns:a16="http://schemas.microsoft.com/office/drawing/2014/main" id="{6F28178A-7A9F-4CD1-AE80-15F1138381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23565" y="3416650"/>
            <a:ext cx="914400" cy="914400"/>
          </a:xfrm>
          <a:prstGeom prst="rect">
            <a:avLst/>
          </a:prstGeom>
        </p:spPr>
      </p:pic>
      <p:pic>
        <p:nvPicPr>
          <p:cNvPr id="6" name="圖形 5" descr="伺服器">
            <a:extLst>
              <a:ext uri="{FF2B5EF4-FFF2-40B4-BE49-F238E27FC236}">
                <a16:creationId xmlns:a16="http://schemas.microsoft.com/office/drawing/2014/main" id="{2F501040-DB9E-45BD-8166-9D1D79F003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291284" y="3416650"/>
            <a:ext cx="914400" cy="914400"/>
          </a:xfrm>
          <a:prstGeom prst="rect">
            <a:avLst/>
          </a:prstGeom>
        </p:spPr>
      </p:pic>
      <p:pic>
        <p:nvPicPr>
          <p:cNvPr id="7" name="圖形 6" descr="伺服器">
            <a:extLst>
              <a:ext uri="{FF2B5EF4-FFF2-40B4-BE49-F238E27FC236}">
                <a16:creationId xmlns:a16="http://schemas.microsoft.com/office/drawing/2014/main" id="{E269B03D-6354-4681-A3AC-245080B5A8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59003" y="3416650"/>
            <a:ext cx="914400" cy="914400"/>
          </a:xfrm>
          <a:prstGeom prst="rect">
            <a:avLst/>
          </a:prstGeom>
        </p:spPr>
      </p:pic>
      <p:pic>
        <p:nvPicPr>
          <p:cNvPr id="8" name="圖形 7" descr="伺服器">
            <a:extLst>
              <a:ext uri="{FF2B5EF4-FFF2-40B4-BE49-F238E27FC236}">
                <a16:creationId xmlns:a16="http://schemas.microsoft.com/office/drawing/2014/main" id="{A7E9757E-237E-497D-AF8C-DBAD8122BC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26722" y="3416650"/>
            <a:ext cx="914400" cy="914400"/>
          </a:xfrm>
          <a:prstGeom prst="rect">
            <a:avLst/>
          </a:prstGeom>
        </p:spPr>
      </p:pic>
      <p:pic>
        <p:nvPicPr>
          <p:cNvPr id="9" name="圖形 8" descr="伺服器">
            <a:extLst>
              <a:ext uri="{FF2B5EF4-FFF2-40B4-BE49-F238E27FC236}">
                <a16:creationId xmlns:a16="http://schemas.microsoft.com/office/drawing/2014/main" id="{D3518AC3-D3E2-4A94-BF08-821B2DA7BA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57425" y="2502250"/>
            <a:ext cx="914400" cy="914400"/>
          </a:xfrm>
          <a:prstGeom prst="rect">
            <a:avLst/>
          </a:prstGeom>
        </p:spPr>
      </p:pic>
      <p:pic>
        <p:nvPicPr>
          <p:cNvPr id="10" name="圖形 9" descr="伺服器">
            <a:extLst>
              <a:ext uri="{FF2B5EF4-FFF2-40B4-BE49-F238E27FC236}">
                <a16:creationId xmlns:a16="http://schemas.microsoft.com/office/drawing/2014/main" id="{CE3E62B4-2A83-49F7-B57C-A3C6DE7846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25144" y="2502250"/>
            <a:ext cx="914400" cy="914400"/>
          </a:xfrm>
          <a:prstGeom prst="rect">
            <a:avLst/>
          </a:prstGeom>
        </p:spPr>
      </p:pic>
      <p:pic>
        <p:nvPicPr>
          <p:cNvPr id="11" name="圖形 10" descr="伺服器">
            <a:extLst>
              <a:ext uri="{FF2B5EF4-FFF2-40B4-BE49-F238E27FC236}">
                <a16:creationId xmlns:a16="http://schemas.microsoft.com/office/drawing/2014/main" id="{7F6CF07F-BDA1-4082-9ACE-C155F1A90E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92863" y="2502250"/>
            <a:ext cx="914400" cy="914400"/>
          </a:xfrm>
          <a:prstGeom prst="rect">
            <a:avLst/>
          </a:prstGeom>
        </p:spPr>
      </p:pic>
      <p:pic>
        <p:nvPicPr>
          <p:cNvPr id="12" name="圖形 11" descr="伺服器">
            <a:extLst>
              <a:ext uri="{FF2B5EF4-FFF2-40B4-BE49-F238E27FC236}">
                <a16:creationId xmlns:a16="http://schemas.microsoft.com/office/drawing/2014/main" id="{B47C6E03-ACD2-464A-B376-A9E5A47CF9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57425" y="4249603"/>
            <a:ext cx="914400" cy="914400"/>
          </a:xfrm>
          <a:prstGeom prst="rect">
            <a:avLst/>
          </a:prstGeom>
        </p:spPr>
      </p:pic>
      <p:pic>
        <p:nvPicPr>
          <p:cNvPr id="13" name="圖形 12" descr="伺服器">
            <a:extLst>
              <a:ext uri="{FF2B5EF4-FFF2-40B4-BE49-F238E27FC236}">
                <a16:creationId xmlns:a16="http://schemas.microsoft.com/office/drawing/2014/main" id="{3273C9C1-0B01-499C-BED5-74D6099BED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25143" y="4235604"/>
            <a:ext cx="914400" cy="914400"/>
          </a:xfrm>
          <a:prstGeom prst="rect">
            <a:avLst/>
          </a:prstGeom>
        </p:spPr>
      </p:pic>
      <p:pic>
        <p:nvPicPr>
          <p:cNvPr id="14" name="圖形 13" descr="伺服器">
            <a:extLst>
              <a:ext uri="{FF2B5EF4-FFF2-40B4-BE49-F238E27FC236}">
                <a16:creationId xmlns:a16="http://schemas.microsoft.com/office/drawing/2014/main" id="{DF8E867C-E51B-49FC-A674-11E1F24A4F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92861" y="4242603"/>
            <a:ext cx="914400" cy="914400"/>
          </a:xfrm>
          <a:prstGeom prst="rect">
            <a:avLst/>
          </a:prstGeom>
        </p:spPr>
      </p:pic>
      <p:pic>
        <p:nvPicPr>
          <p:cNvPr id="15" name="圖形 14" descr="伺服器">
            <a:extLst>
              <a:ext uri="{FF2B5EF4-FFF2-40B4-BE49-F238E27FC236}">
                <a16:creationId xmlns:a16="http://schemas.microsoft.com/office/drawing/2014/main" id="{12F6C197-DF65-4C9C-B362-3D817A6E3F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91284" y="1685010"/>
            <a:ext cx="914400" cy="914400"/>
          </a:xfrm>
          <a:prstGeom prst="rect">
            <a:avLst/>
          </a:prstGeom>
        </p:spPr>
      </p:pic>
      <p:pic>
        <p:nvPicPr>
          <p:cNvPr id="16" name="圖形 15" descr="伺服器">
            <a:extLst>
              <a:ext uri="{FF2B5EF4-FFF2-40B4-BE49-F238E27FC236}">
                <a16:creationId xmlns:a16="http://schemas.microsoft.com/office/drawing/2014/main" id="{985D9A1B-2397-4173-BC1C-5C070A6F8B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62355" y="1685010"/>
            <a:ext cx="914400" cy="914400"/>
          </a:xfrm>
          <a:prstGeom prst="rect">
            <a:avLst/>
          </a:prstGeom>
        </p:spPr>
      </p:pic>
      <p:pic>
        <p:nvPicPr>
          <p:cNvPr id="17" name="圖形 16" descr="伺服器">
            <a:extLst>
              <a:ext uri="{FF2B5EF4-FFF2-40B4-BE49-F238E27FC236}">
                <a16:creationId xmlns:a16="http://schemas.microsoft.com/office/drawing/2014/main" id="{744595DE-0543-4E73-9CAD-78A51DAA23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91284" y="4978669"/>
            <a:ext cx="914400" cy="914400"/>
          </a:xfrm>
          <a:prstGeom prst="rect">
            <a:avLst/>
          </a:prstGeom>
        </p:spPr>
      </p:pic>
      <p:pic>
        <p:nvPicPr>
          <p:cNvPr id="18" name="圖形 17" descr="伺服器">
            <a:extLst>
              <a:ext uri="{FF2B5EF4-FFF2-40B4-BE49-F238E27FC236}">
                <a16:creationId xmlns:a16="http://schemas.microsoft.com/office/drawing/2014/main" id="{FA47CCC9-0513-4C82-94E8-2AEA290537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59003" y="4978669"/>
            <a:ext cx="914400" cy="914400"/>
          </a:xfrm>
          <a:prstGeom prst="rect">
            <a:avLst/>
          </a:prstGeom>
        </p:spPr>
      </p:pic>
      <p:cxnSp>
        <p:nvCxnSpPr>
          <p:cNvPr id="21" name="直線接點 20">
            <a:extLst>
              <a:ext uri="{FF2B5EF4-FFF2-40B4-BE49-F238E27FC236}">
                <a16:creationId xmlns:a16="http://schemas.microsoft.com/office/drawing/2014/main" id="{62D43967-2D06-4BFA-BD31-02ACBF9A42C9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2080765" y="4331050"/>
            <a:ext cx="376660" cy="356697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直線接點 24">
            <a:extLst>
              <a:ext uri="{FF2B5EF4-FFF2-40B4-BE49-F238E27FC236}">
                <a16:creationId xmlns:a16="http://schemas.microsoft.com/office/drawing/2014/main" id="{2753F4D4-2612-48F0-BDAB-CCBB05291326}"/>
              </a:ext>
            </a:extLst>
          </p:cNvPr>
          <p:cNvCxnSpPr>
            <a:cxnSpLocks/>
            <a:stCxn id="12" idx="2"/>
          </p:cNvCxnSpPr>
          <p:nvPr/>
        </p:nvCxnSpPr>
        <p:spPr>
          <a:xfrm>
            <a:off x="2914625" y="5164003"/>
            <a:ext cx="376659" cy="271866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8552F833-56D8-4D4F-BCC8-F23F15D3C6DD}"/>
              </a:ext>
            </a:extLst>
          </p:cNvPr>
          <p:cNvCxnSpPr>
            <a:cxnSpLocks/>
            <a:stCxn id="17" idx="3"/>
            <a:endCxn id="18" idx="1"/>
          </p:cNvCxnSpPr>
          <p:nvPr/>
        </p:nvCxnSpPr>
        <p:spPr>
          <a:xfrm>
            <a:off x="4205684" y="5435869"/>
            <a:ext cx="753319" cy="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直線接點 30">
            <a:extLst>
              <a:ext uri="{FF2B5EF4-FFF2-40B4-BE49-F238E27FC236}">
                <a16:creationId xmlns:a16="http://schemas.microsoft.com/office/drawing/2014/main" id="{F7508D18-CB2C-4AF3-BC4B-398303646611}"/>
              </a:ext>
            </a:extLst>
          </p:cNvPr>
          <p:cNvCxnSpPr>
            <a:cxnSpLocks/>
            <a:endCxn id="5" idx="0"/>
          </p:cNvCxnSpPr>
          <p:nvPr/>
        </p:nvCxnSpPr>
        <p:spPr>
          <a:xfrm flipH="1">
            <a:off x="2080765" y="2959450"/>
            <a:ext cx="376660" cy="45720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直線接點 33">
            <a:extLst>
              <a:ext uri="{FF2B5EF4-FFF2-40B4-BE49-F238E27FC236}">
                <a16:creationId xmlns:a16="http://schemas.microsoft.com/office/drawing/2014/main" id="{269D0069-D625-4305-ABA5-1EF80BB00194}"/>
              </a:ext>
            </a:extLst>
          </p:cNvPr>
          <p:cNvCxnSpPr>
            <a:cxnSpLocks/>
            <a:stCxn id="16" idx="1"/>
            <a:endCxn id="15" idx="3"/>
          </p:cNvCxnSpPr>
          <p:nvPr/>
        </p:nvCxnSpPr>
        <p:spPr>
          <a:xfrm flipH="1">
            <a:off x="4205684" y="2142210"/>
            <a:ext cx="756671" cy="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直線接點 34">
            <a:extLst>
              <a:ext uri="{FF2B5EF4-FFF2-40B4-BE49-F238E27FC236}">
                <a16:creationId xmlns:a16="http://schemas.microsoft.com/office/drawing/2014/main" id="{DC6EFEB9-7122-4BB8-9FE7-98680AA1B4CF}"/>
              </a:ext>
            </a:extLst>
          </p:cNvPr>
          <p:cNvCxnSpPr>
            <a:cxnSpLocks/>
            <a:endCxn id="9" idx="0"/>
          </p:cNvCxnSpPr>
          <p:nvPr/>
        </p:nvCxnSpPr>
        <p:spPr>
          <a:xfrm flipH="1">
            <a:off x="2914625" y="2142210"/>
            <a:ext cx="376659" cy="36004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直線接點 41">
            <a:extLst>
              <a:ext uri="{FF2B5EF4-FFF2-40B4-BE49-F238E27FC236}">
                <a16:creationId xmlns:a16="http://schemas.microsoft.com/office/drawing/2014/main" id="{A7A1E965-4BE2-4FFC-AB73-1991059A1605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5876755" y="2142210"/>
            <a:ext cx="436512" cy="36004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直線接點 44">
            <a:extLst>
              <a:ext uri="{FF2B5EF4-FFF2-40B4-BE49-F238E27FC236}">
                <a16:creationId xmlns:a16="http://schemas.microsoft.com/office/drawing/2014/main" id="{E11D579B-A2E5-4B2F-88B3-A7FD4A6C5AB3}"/>
              </a:ext>
            </a:extLst>
          </p:cNvPr>
          <p:cNvCxnSpPr>
            <a:cxnSpLocks/>
            <a:stCxn id="10" idx="1"/>
            <a:endCxn id="9" idx="3"/>
          </p:cNvCxnSpPr>
          <p:nvPr/>
        </p:nvCxnSpPr>
        <p:spPr>
          <a:xfrm flipH="1">
            <a:off x="3371825" y="2959450"/>
            <a:ext cx="753319" cy="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直線接點 48">
            <a:extLst>
              <a:ext uri="{FF2B5EF4-FFF2-40B4-BE49-F238E27FC236}">
                <a16:creationId xmlns:a16="http://schemas.microsoft.com/office/drawing/2014/main" id="{F2CEDDC0-6BED-4285-A78B-854F9426EBAE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3368474" y="2959450"/>
            <a:ext cx="380010" cy="45720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直線接點 51">
            <a:extLst>
              <a:ext uri="{FF2B5EF4-FFF2-40B4-BE49-F238E27FC236}">
                <a16:creationId xmlns:a16="http://schemas.microsoft.com/office/drawing/2014/main" id="{BB40F974-CB19-4AAE-B02C-CC7618F1B626}"/>
              </a:ext>
            </a:extLst>
          </p:cNvPr>
          <p:cNvCxnSpPr>
            <a:cxnSpLocks/>
            <a:stCxn id="10" idx="2"/>
            <a:endCxn id="6" idx="3"/>
          </p:cNvCxnSpPr>
          <p:nvPr/>
        </p:nvCxnSpPr>
        <p:spPr>
          <a:xfrm flipH="1">
            <a:off x="4205684" y="3416650"/>
            <a:ext cx="376660" cy="45720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直線接點 54">
            <a:extLst>
              <a:ext uri="{FF2B5EF4-FFF2-40B4-BE49-F238E27FC236}">
                <a16:creationId xmlns:a16="http://schemas.microsoft.com/office/drawing/2014/main" id="{21335A4C-41D3-4EFD-A4E8-987C6EC9AF23}"/>
              </a:ext>
            </a:extLst>
          </p:cNvPr>
          <p:cNvCxnSpPr>
            <a:cxnSpLocks/>
            <a:stCxn id="11" idx="1"/>
            <a:endCxn id="10" idx="3"/>
          </p:cNvCxnSpPr>
          <p:nvPr/>
        </p:nvCxnSpPr>
        <p:spPr>
          <a:xfrm flipH="1">
            <a:off x="5039544" y="2959450"/>
            <a:ext cx="753319" cy="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直線接點 57">
            <a:extLst>
              <a:ext uri="{FF2B5EF4-FFF2-40B4-BE49-F238E27FC236}">
                <a16:creationId xmlns:a16="http://schemas.microsoft.com/office/drawing/2014/main" id="{6316D3D6-00D3-4A8D-8326-764D6E81217C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6707263" y="2959450"/>
            <a:ext cx="376659" cy="45720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直線接點 61">
            <a:extLst>
              <a:ext uri="{FF2B5EF4-FFF2-40B4-BE49-F238E27FC236}">
                <a16:creationId xmlns:a16="http://schemas.microsoft.com/office/drawing/2014/main" id="{47AC429F-F582-4C5F-B066-B2E886FCD799}"/>
              </a:ext>
            </a:extLst>
          </p:cNvPr>
          <p:cNvCxnSpPr>
            <a:cxnSpLocks/>
            <a:stCxn id="10" idx="2"/>
            <a:endCxn id="7" idx="1"/>
          </p:cNvCxnSpPr>
          <p:nvPr/>
        </p:nvCxnSpPr>
        <p:spPr>
          <a:xfrm>
            <a:off x="4582344" y="3416650"/>
            <a:ext cx="376659" cy="45720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直線接點 66">
            <a:extLst>
              <a:ext uri="{FF2B5EF4-FFF2-40B4-BE49-F238E27FC236}">
                <a16:creationId xmlns:a16="http://schemas.microsoft.com/office/drawing/2014/main" id="{3D564B40-0C66-489B-B147-D07E491C4573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4205684" y="3873850"/>
            <a:ext cx="753319" cy="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直線接點 69">
            <a:extLst>
              <a:ext uri="{FF2B5EF4-FFF2-40B4-BE49-F238E27FC236}">
                <a16:creationId xmlns:a16="http://schemas.microsoft.com/office/drawing/2014/main" id="{C9D230DB-4EA0-4650-BE9A-913E79465421}"/>
              </a:ext>
            </a:extLst>
          </p:cNvPr>
          <p:cNvCxnSpPr>
            <a:cxnSpLocks/>
            <a:stCxn id="6" idx="1"/>
            <a:endCxn id="5" idx="3"/>
          </p:cNvCxnSpPr>
          <p:nvPr/>
        </p:nvCxnSpPr>
        <p:spPr>
          <a:xfrm flipH="1">
            <a:off x="2537965" y="3873850"/>
            <a:ext cx="753319" cy="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直線接點 76">
            <a:extLst>
              <a:ext uri="{FF2B5EF4-FFF2-40B4-BE49-F238E27FC236}">
                <a16:creationId xmlns:a16="http://schemas.microsoft.com/office/drawing/2014/main" id="{83E13CEB-7838-4A32-BCBA-72B53E44D13B}"/>
              </a:ext>
            </a:extLst>
          </p:cNvPr>
          <p:cNvCxnSpPr>
            <a:cxnSpLocks/>
            <a:stCxn id="11" idx="1"/>
            <a:endCxn id="7" idx="0"/>
          </p:cNvCxnSpPr>
          <p:nvPr/>
        </p:nvCxnSpPr>
        <p:spPr>
          <a:xfrm flipH="1">
            <a:off x="5416203" y="2959450"/>
            <a:ext cx="376660" cy="45720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直線接點 79">
            <a:extLst>
              <a:ext uri="{FF2B5EF4-FFF2-40B4-BE49-F238E27FC236}">
                <a16:creationId xmlns:a16="http://schemas.microsoft.com/office/drawing/2014/main" id="{923B9CC7-871A-47A9-A4F5-B55B2631C327}"/>
              </a:ext>
            </a:extLst>
          </p:cNvPr>
          <p:cNvCxnSpPr>
            <a:cxnSpLocks/>
            <a:stCxn id="6" idx="2"/>
            <a:endCxn id="12" idx="3"/>
          </p:cNvCxnSpPr>
          <p:nvPr/>
        </p:nvCxnSpPr>
        <p:spPr>
          <a:xfrm flipH="1">
            <a:off x="3371825" y="4331050"/>
            <a:ext cx="376659" cy="375753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直線接點 82">
            <a:extLst>
              <a:ext uri="{FF2B5EF4-FFF2-40B4-BE49-F238E27FC236}">
                <a16:creationId xmlns:a16="http://schemas.microsoft.com/office/drawing/2014/main" id="{A8D34F01-A0A6-46A2-BE94-A1FFD7C129C7}"/>
              </a:ext>
            </a:extLst>
          </p:cNvPr>
          <p:cNvCxnSpPr>
            <a:cxnSpLocks/>
            <a:stCxn id="12" idx="3"/>
            <a:endCxn id="13" idx="1"/>
          </p:cNvCxnSpPr>
          <p:nvPr/>
        </p:nvCxnSpPr>
        <p:spPr>
          <a:xfrm flipV="1">
            <a:off x="3371825" y="4692804"/>
            <a:ext cx="753318" cy="13999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直線接點 92">
            <a:extLst>
              <a:ext uri="{FF2B5EF4-FFF2-40B4-BE49-F238E27FC236}">
                <a16:creationId xmlns:a16="http://schemas.microsoft.com/office/drawing/2014/main" id="{21985A93-BFF7-47FC-A1A8-D981F1A4BCEB}"/>
              </a:ext>
            </a:extLst>
          </p:cNvPr>
          <p:cNvCxnSpPr>
            <a:cxnSpLocks/>
            <a:stCxn id="14" idx="1"/>
            <a:endCxn id="13" idx="3"/>
          </p:cNvCxnSpPr>
          <p:nvPr/>
        </p:nvCxnSpPr>
        <p:spPr>
          <a:xfrm flipH="1" flipV="1">
            <a:off x="5039543" y="4692804"/>
            <a:ext cx="753318" cy="6999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直線接點 95">
            <a:extLst>
              <a:ext uri="{FF2B5EF4-FFF2-40B4-BE49-F238E27FC236}">
                <a16:creationId xmlns:a16="http://schemas.microsoft.com/office/drawing/2014/main" id="{56646689-57A5-4495-BA49-8BB68458FBF2}"/>
              </a:ext>
            </a:extLst>
          </p:cNvPr>
          <p:cNvCxnSpPr>
            <a:cxnSpLocks/>
            <a:stCxn id="7" idx="2"/>
            <a:endCxn id="14" idx="1"/>
          </p:cNvCxnSpPr>
          <p:nvPr/>
        </p:nvCxnSpPr>
        <p:spPr>
          <a:xfrm>
            <a:off x="5416203" y="4331050"/>
            <a:ext cx="376658" cy="368753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直線接點 98">
            <a:extLst>
              <a:ext uri="{FF2B5EF4-FFF2-40B4-BE49-F238E27FC236}">
                <a16:creationId xmlns:a16="http://schemas.microsoft.com/office/drawing/2014/main" id="{BC8EA08F-6A7B-4D3B-B7A0-7E9DDCD506EE}"/>
              </a:ext>
            </a:extLst>
          </p:cNvPr>
          <p:cNvCxnSpPr>
            <a:cxnSpLocks/>
            <a:stCxn id="6" idx="3"/>
            <a:endCxn id="13" idx="0"/>
          </p:cNvCxnSpPr>
          <p:nvPr/>
        </p:nvCxnSpPr>
        <p:spPr>
          <a:xfrm>
            <a:off x="4205684" y="3873850"/>
            <a:ext cx="376659" cy="361754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直線接點 102">
            <a:extLst>
              <a:ext uri="{FF2B5EF4-FFF2-40B4-BE49-F238E27FC236}">
                <a16:creationId xmlns:a16="http://schemas.microsoft.com/office/drawing/2014/main" id="{0A9CD7C9-8920-4506-91A5-96BF7674876E}"/>
              </a:ext>
            </a:extLst>
          </p:cNvPr>
          <p:cNvCxnSpPr>
            <a:cxnSpLocks/>
            <a:stCxn id="7" idx="1"/>
            <a:endCxn id="13" idx="0"/>
          </p:cNvCxnSpPr>
          <p:nvPr/>
        </p:nvCxnSpPr>
        <p:spPr>
          <a:xfrm flipH="1">
            <a:off x="4582343" y="3873850"/>
            <a:ext cx="376660" cy="361754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直線接點 105">
            <a:extLst>
              <a:ext uri="{FF2B5EF4-FFF2-40B4-BE49-F238E27FC236}">
                <a16:creationId xmlns:a16="http://schemas.microsoft.com/office/drawing/2014/main" id="{7D2530FC-48A1-4155-9EEB-81D7D062B32E}"/>
              </a:ext>
            </a:extLst>
          </p:cNvPr>
          <p:cNvCxnSpPr>
            <a:cxnSpLocks/>
            <a:stCxn id="8" idx="1"/>
            <a:endCxn id="7" idx="3"/>
          </p:cNvCxnSpPr>
          <p:nvPr/>
        </p:nvCxnSpPr>
        <p:spPr>
          <a:xfrm flipH="1">
            <a:off x="5873403" y="3873850"/>
            <a:ext cx="753319" cy="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直線接點 108">
            <a:extLst>
              <a:ext uri="{FF2B5EF4-FFF2-40B4-BE49-F238E27FC236}">
                <a16:creationId xmlns:a16="http://schemas.microsoft.com/office/drawing/2014/main" id="{5D438EB5-754A-4D69-A33A-30654FA2BF12}"/>
              </a:ext>
            </a:extLst>
          </p:cNvPr>
          <p:cNvCxnSpPr>
            <a:cxnSpLocks/>
            <a:stCxn id="8" idx="2"/>
            <a:endCxn id="14" idx="3"/>
          </p:cNvCxnSpPr>
          <p:nvPr/>
        </p:nvCxnSpPr>
        <p:spPr>
          <a:xfrm flipH="1">
            <a:off x="6707261" y="4331050"/>
            <a:ext cx="376661" cy="368753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直線接點 111">
            <a:extLst>
              <a:ext uri="{FF2B5EF4-FFF2-40B4-BE49-F238E27FC236}">
                <a16:creationId xmlns:a16="http://schemas.microsoft.com/office/drawing/2014/main" id="{B034A1D6-2CC4-4F31-839C-B961719FC842}"/>
              </a:ext>
            </a:extLst>
          </p:cNvPr>
          <p:cNvCxnSpPr>
            <a:cxnSpLocks/>
            <a:stCxn id="18" idx="3"/>
            <a:endCxn id="14" idx="2"/>
          </p:cNvCxnSpPr>
          <p:nvPr/>
        </p:nvCxnSpPr>
        <p:spPr>
          <a:xfrm flipV="1">
            <a:off x="5873403" y="5157003"/>
            <a:ext cx="376658" cy="278866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5" name="圖形 114" descr="電腦">
            <a:extLst>
              <a:ext uri="{FF2B5EF4-FFF2-40B4-BE49-F238E27FC236}">
                <a16:creationId xmlns:a16="http://schemas.microsoft.com/office/drawing/2014/main" id="{A10E7294-EA11-4416-9913-DCDDE516615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74100" y="3416650"/>
            <a:ext cx="914400" cy="914400"/>
          </a:xfrm>
          <a:prstGeom prst="rect">
            <a:avLst/>
          </a:prstGeom>
        </p:spPr>
      </p:pic>
      <p:pic>
        <p:nvPicPr>
          <p:cNvPr id="116" name="圖形 115" descr="電腦">
            <a:extLst>
              <a:ext uri="{FF2B5EF4-FFF2-40B4-BE49-F238E27FC236}">
                <a16:creationId xmlns:a16="http://schemas.microsoft.com/office/drawing/2014/main" id="{20393CC3-E495-47AA-A933-745CAC25A0D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998322" y="3416650"/>
            <a:ext cx="914400" cy="914400"/>
          </a:xfrm>
          <a:prstGeom prst="rect">
            <a:avLst/>
          </a:prstGeom>
        </p:spPr>
      </p:pic>
      <p:cxnSp>
        <p:nvCxnSpPr>
          <p:cNvPr id="117" name="直線接點 116">
            <a:extLst>
              <a:ext uri="{FF2B5EF4-FFF2-40B4-BE49-F238E27FC236}">
                <a16:creationId xmlns:a16="http://schemas.microsoft.com/office/drawing/2014/main" id="{38CA106B-D66E-497C-82A4-D791D0084812}"/>
              </a:ext>
            </a:extLst>
          </p:cNvPr>
          <p:cNvCxnSpPr>
            <a:cxnSpLocks/>
            <a:stCxn id="5" idx="1"/>
            <a:endCxn id="115" idx="3"/>
          </p:cNvCxnSpPr>
          <p:nvPr/>
        </p:nvCxnSpPr>
        <p:spPr>
          <a:xfrm flipH="1">
            <a:off x="1088500" y="3873850"/>
            <a:ext cx="535065" cy="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直線接點 119">
            <a:extLst>
              <a:ext uri="{FF2B5EF4-FFF2-40B4-BE49-F238E27FC236}">
                <a16:creationId xmlns:a16="http://schemas.microsoft.com/office/drawing/2014/main" id="{35941435-32E1-4119-85AC-51417A4FDA31}"/>
              </a:ext>
            </a:extLst>
          </p:cNvPr>
          <p:cNvCxnSpPr>
            <a:cxnSpLocks/>
            <a:stCxn id="116" idx="1"/>
            <a:endCxn id="8" idx="3"/>
          </p:cNvCxnSpPr>
          <p:nvPr/>
        </p:nvCxnSpPr>
        <p:spPr>
          <a:xfrm flipH="1">
            <a:off x="7541122" y="3873850"/>
            <a:ext cx="457200" cy="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箭號: 向右 47">
            <a:extLst>
              <a:ext uri="{FF2B5EF4-FFF2-40B4-BE49-F238E27FC236}">
                <a16:creationId xmlns:a16="http://schemas.microsoft.com/office/drawing/2014/main" id="{72ABF8B7-D9A6-4A5B-A657-9DCC2A867F1F}"/>
              </a:ext>
            </a:extLst>
          </p:cNvPr>
          <p:cNvSpPr/>
          <p:nvPr/>
        </p:nvSpPr>
        <p:spPr>
          <a:xfrm>
            <a:off x="1066904" y="3713386"/>
            <a:ext cx="716051" cy="320927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50" name="箭號: 向右 49">
            <a:extLst>
              <a:ext uri="{FF2B5EF4-FFF2-40B4-BE49-F238E27FC236}">
                <a16:creationId xmlns:a16="http://schemas.microsoft.com/office/drawing/2014/main" id="{8F6B6BA7-C288-4205-A261-B821B4BC903A}"/>
              </a:ext>
            </a:extLst>
          </p:cNvPr>
          <p:cNvSpPr/>
          <p:nvPr/>
        </p:nvSpPr>
        <p:spPr>
          <a:xfrm>
            <a:off x="2516329" y="3700076"/>
            <a:ext cx="716051" cy="320927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51" name="箭號: 向右 50">
            <a:extLst>
              <a:ext uri="{FF2B5EF4-FFF2-40B4-BE49-F238E27FC236}">
                <a16:creationId xmlns:a16="http://schemas.microsoft.com/office/drawing/2014/main" id="{32232084-91DF-4EF9-936C-5F6FD011368A}"/>
              </a:ext>
            </a:extLst>
          </p:cNvPr>
          <p:cNvSpPr/>
          <p:nvPr/>
        </p:nvSpPr>
        <p:spPr>
          <a:xfrm>
            <a:off x="4224316" y="3713386"/>
            <a:ext cx="716051" cy="320927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53" name="箭號: 向右 52">
            <a:extLst>
              <a:ext uri="{FF2B5EF4-FFF2-40B4-BE49-F238E27FC236}">
                <a16:creationId xmlns:a16="http://schemas.microsoft.com/office/drawing/2014/main" id="{B09016BE-8F69-4C02-B4D7-6D53508475BB}"/>
              </a:ext>
            </a:extLst>
          </p:cNvPr>
          <p:cNvSpPr/>
          <p:nvPr/>
        </p:nvSpPr>
        <p:spPr>
          <a:xfrm>
            <a:off x="5892037" y="3718823"/>
            <a:ext cx="716051" cy="320927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54" name="箭號: 向右 53">
            <a:extLst>
              <a:ext uri="{FF2B5EF4-FFF2-40B4-BE49-F238E27FC236}">
                <a16:creationId xmlns:a16="http://schemas.microsoft.com/office/drawing/2014/main" id="{102EC723-4E9B-41FF-8D70-E0E854AB0087}"/>
              </a:ext>
            </a:extLst>
          </p:cNvPr>
          <p:cNvSpPr/>
          <p:nvPr/>
        </p:nvSpPr>
        <p:spPr>
          <a:xfrm>
            <a:off x="7411697" y="3701529"/>
            <a:ext cx="716051" cy="320927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128723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ACE4F6C-1BA6-4429-9251-159A239C3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29ED028-1DD4-4FE5-978B-4277784A9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249D5-A457-40D1-9D22-46206593EEBB}" type="slidenum">
              <a:rPr lang="zh-TW" altLang="en-US" smtClean="0"/>
              <a:pPr/>
              <a:t>35</a:t>
            </a:fld>
            <a:endParaRPr lang="zh-TW" altLang="en-US"/>
          </a:p>
        </p:txBody>
      </p:sp>
      <p:pic>
        <p:nvPicPr>
          <p:cNvPr id="5" name="圖形 4" descr="伺服器">
            <a:extLst>
              <a:ext uri="{FF2B5EF4-FFF2-40B4-BE49-F238E27FC236}">
                <a16:creationId xmlns:a16="http://schemas.microsoft.com/office/drawing/2014/main" id="{6F28178A-7A9F-4CD1-AE80-15F1138381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23565" y="3416650"/>
            <a:ext cx="914400" cy="914400"/>
          </a:xfrm>
          <a:prstGeom prst="rect">
            <a:avLst/>
          </a:prstGeom>
        </p:spPr>
      </p:pic>
      <p:pic>
        <p:nvPicPr>
          <p:cNvPr id="6" name="圖形 5" descr="伺服器">
            <a:extLst>
              <a:ext uri="{FF2B5EF4-FFF2-40B4-BE49-F238E27FC236}">
                <a16:creationId xmlns:a16="http://schemas.microsoft.com/office/drawing/2014/main" id="{2F501040-DB9E-45BD-8166-9D1D79F003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291284" y="3416650"/>
            <a:ext cx="914400" cy="914400"/>
          </a:xfrm>
          <a:prstGeom prst="rect">
            <a:avLst/>
          </a:prstGeom>
        </p:spPr>
      </p:pic>
      <p:pic>
        <p:nvPicPr>
          <p:cNvPr id="7" name="圖形 6" descr="伺服器">
            <a:extLst>
              <a:ext uri="{FF2B5EF4-FFF2-40B4-BE49-F238E27FC236}">
                <a16:creationId xmlns:a16="http://schemas.microsoft.com/office/drawing/2014/main" id="{E269B03D-6354-4681-A3AC-245080B5A8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59003" y="3416650"/>
            <a:ext cx="914400" cy="914400"/>
          </a:xfrm>
          <a:prstGeom prst="rect">
            <a:avLst/>
          </a:prstGeom>
        </p:spPr>
      </p:pic>
      <p:pic>
        <p:nvPicPr>
          <p:cNvPr id="8" name="圖形 7" descr="伺服器">
            <a:extLst>
              <a:ext uri="{FF2B5EF4-FFF2-40B4-BE49-F238E27FC236}">
                <a16:creationId xmlns:a16="http://schemas.microsoft.com/office/drawing/2014/main" id="{A7E9757E-237E-497D-AF8C-DBAD8122BC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26722" y="3416650"/>
            <a:ext cx="914400" cy="914400"/>
          </a:xfrm>
          <a:prstGeom prst="rect">
            <a:avLst/>
          </a:prstGeom>
        </p:spPr>
      </p:pic>
      <p:pic>
        <p:nvPicPr>
          <p:cNvPr id="9" name="圖形 8" descr="伺服器">
            <a:extLst>
              <a:ext uri="{FF2B5EF4-FFF2-40B4-BE49-F238E27FC236}">
                <a16:creationId xmlns:a16="http://schemas.microsoft.com/office/drawing/2014/main" id="{D3518AC3-D3E2-4A94-BF08-821B2DA7BA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57425" y="2502250"/>
            <a:ext cx="914400" cy="914400"/>
          </a:xfrm>
          <a:prstGeom prst="rect">
            <a:avLst/>
          </a:prstGeom>
        </p:spPr>
      </p:pic>
      <p:pic>
        <p:nvPicPr>
          <p:cNvPr id="10" name="圖形 9" descr="伺服器">
            <a:extLst>
              <a:ext uri="{FF2B5EF4-FFF2-40B4-BE49-F238E27FC236}">
                <a16:creationId xmlns:a16="http://schemas.microsoft.com/office/drawing/2014/main" id="{CE3E62B4-2A83-49F7-B57C-A3C6DE7846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25144" y="2502250"/>
            <a:ext cx="914400" cy="914400"/>
          </a:xfrm>
          <a:prstGeom prst="rect">
            <a:avLst/>
          </a:prstGeom>
        </p:spPr>
      </p:pic>
      <p:pic>
        <p:nvPicPr>
          <p:cNvPr id="11" name="圖形 10" descr="伺服器">
            <a:extLst>
              <a:ext uri="{FF2B5EF4-FFF2-40B4-BE49-F238E27FC236}">
                <a16:creationId xmlns:a16="http://schemas.microsoft.com/office/drawing/2014/main" id="{7F6CF07F-BDA1-4082-9ACE-C155F1A90E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92863" y="2502250"/>
            <a:ext cx="914400" cy="914400"/>
          </a:xfrm>
          <a:prstGeom prst="rect">
            <a:avLst/>
          </a:prstGeom>
        </p:spPr>
      </p:pic>
      <p:pic>
        <p:nvPicPr>
          <p:cNvPr id="12" name="圖形 11" descr="伺服器">
            <a:extLst>
              <a:ext uri="{FF2B5EF4-FFF2-40B4-BE49-F238E27FC236}">
                <a16:creationId xmlns:a16="http://schemas.microsoft.com/office/drawing/2014/main" id="{B47C6E03-ACD2-464A-B376-A9E5A47CF9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57425" y="4249603"/>
            <a:ext cx="914400" cy="914400"/>
          </a:xfrm>
          <a:prstGeom prst="rect">
            <a:avLst/>
          </a:prstGeom>
        </p:spPr>
      </p:pic>
      <p:pic>
        <p:nvPicPr>
          <p:cNvPr id="13" name="圖形 12" descr="伺服器">
            <a:extLst>
              <a:ext uri="{FF2B5EF4-FFF2-40B4-BE49-F238E27FC236}">
                <a16:creationId xmlns:a16="http://schemas.microsoft.com/office/drawing/2014/main" id="{3273C9C1-0B01-499C-BED5-74D6099BED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25143" y="4235604"/>
            <a:ext cx="914400" cy="914400"/>
          </a:xfrm>
          <a:prstGeom prst="rect">
            <a:avLst/>
          </a:prstGeom>
        </p:spPr>
      </p:pic>
      <p:pic>
        <p:nvPicPr>
          <p:cNvPr id="14" name="圖形 13" descr="伺服器">
            <a:extLst>
              <a:ext uri="{FF2B5EF4-FFF2-40B4-BE49-F238E27FC236}">
                <a16:creationId xmlns:a16="http://schemas.microsoft.com/office/drawing/2014/main" id="{DF8E867C-E51B-49FC-A674-11E1F24A4F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92861" y="4242603"/>
            <a:ext cx="914400" cy="914400"/>
          </a:xfrm>
          <a:prstGeom prst="rect">
            <a:avLst/>
          </a:prstGeom>
        </p:spPr>
      </p:pic>
      <p:pic>
        <p:nvPicPr>
          <p:cNvPr id="15" name="圖形 14" descr="伺服器">
            <a:extLst>
              <a:ext uri="{FF2B5EF4-FFF2-40B4-BE49-F238E27FC236}">
                <a16:creationId xmlns:a16="http://schemas.microsoft.com/office/drawing/2014/main" id="{12F6C197-DF65-4C9C-B362-3D817A6E3F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91284" y="1685010"/>
            <a:ext cx="914400" cy="914400"/>
          </a:xfrm>
          <a:prstGeom prst="rect">
            <a:avLst/>
          </a:prstGeom>
        </p:spPr>
      </p:pic>
      <p:pic>
        <p:nvPicPr>
          <p:cNvPr id="16" name="圖形 15" descr="伺服器">
            <a:extLst>
              <a:ext uri="{FF2B5EF4-FFF2-40B4-BE49-F238E27FC236}">
                <a16:creationId xmlns:a16="http://schemas.microsoft.com/office/drawing/2014/main" id="{985D9A1B-2397-4173-BC1C-5C070A6F8B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62355" y="1685010"/>
            <a:ext cx="914400" cy="914400"/>
          </a:xfrm>
          <a:prstGeom prst="rect">
            <a:avLst/>
          </a:prstGeom>
        </p:spPr>
      </p:pic>
      <p:pic>
        <p:nvPicPr>
          <p:cNvPr id="17" name="圖形 16" descr="伺服器">
            <a:extLst>
              <a:ext uri="{FF2B5EF4-FFF2-40B4-BE49-F238E27FC236}">
                <a16:creationId xmlns:a16="http://schemas.microsoft.com/office/drawing/2014/main" id="{744595DE-0543-4E73-9CAD-78A51DAA23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91284" y="4978669"/>
            <a:ext cx="914400" cy="914400"/>
          </a:xfrm>
          <a:prstGeom prst="rect">
            <a:avLst/>
          </a:prstGeom>
        </p:spPr>
      </p:pic>
      <p:pic>
        <p:nvPicPr>
          <p:cNvPr id="18" name="圖形 17" descr="伺服器">
            <a:extLst>
              <a:ext uri="{FF2B5EF4-FFF2-40B4-BE49-F238E27FC236}">
                <a16:creationId xmlns:a16="http://schemas.microsoft.com/office/drawing/2014/main" id="{FA47CCC9-0513-4C82-94E8-2AEA290537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59003" y="4978669"/>
            <a:ext cx="914400" cy="914400"/>
          </a:xfrm>
          <a:prstGeom prst="rect">
            <a:avLst/>
          </a:prstGeom>
        </p:spPr>
      </p:pic>
      <p:cxnSp>
        <p:nvCxnSpPr>
          <p:cNvPr id="21" name="直線接點 20">
            <a:extLst>
              <a:ext uri="{FF2B5EF4-FFF2-40B4-BE49-F238E27FC236}">
                <a16:creationId xmlns:a16="http://schemas.microsoft.com/office/drawing/2014/main" id="{62D43967-2D06-4BFA-BD31-02ACBF9A42C9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2080765" y="4331050"/>
            <a:ext cx="376660" cy="356697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直線接點 24">
            <a:extLst>
              <a:ext uri="{FF2B5EF4-FFF2-40B4-BE49-F238E27FC236}">
                <a16:creationId xmlns:a16="http://schemas.microsoft.com/office/drawing/2014/main" id="{2753F4D4-2612-48F0-BDAB-CCBB05291326}"/>
              </a:ext>
            </a:extLst>
          </p:cNvPr>
          <p:cNvCxnSpPr>
            <a:cxnSpLocks/>
            <a:stCxn id="12" idx="2"/>
          </p:cNvCxnSpPr>
          <p:nvPr/>
        </p:nvCxnSpPr>
        <p:spPr>
          <a:xfrm>
            <a:off x="2914625" y="5164003"/>
            <a:ext cx="376659" cy="271866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8552F833-56D8-4D4F-BCC8-F23F15D3C6DD}"/>
              </a:ext>
            </a:extLst>
          </p:cNvPr>
          <p:cNvCxnSpPr>
            <a:cxnSpLocks/>
            <a:stCxn id="17" idx="3"/>
            <a:endCxn id="18" idx="1"/>
          </p:cNvCxnSpPr>
          <p:nvPr/>
        </p:nvCxnSpPr>
        <p:spPr>
          <a:xfrm>
            <a:off x="4205684" y="5435869"/>
            <a:ext cx="753319" cy="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直線接點 30">
            <a:extLst>
              <a:ext uri="{FF2B5EF4-FFF2-40B4-BE49-F238E27FC236}">
                <a16:creationId xmlns:a16="http://schemas.microsoft.com/office/drawing/2014/main" id="{F7508D18-CB2C-4AF3-BC4B-398303646611}"/>
              </a:ext>
            </a:extLst>
          </p:cNvPr>
          <p:cNvCxnSpPr>
            <a:cxnSpLocks/>
            <a:endCxn id="5" idx="0"/>
          </p:cNvCxnSpPr>
          <p:nvPr/>
        </p:nvCxnSpPr>
        <p:spPr>
          <a:xfrm flipH="1">
            <a:off x="2080765" y="2959450"/>
            <a:ext cx="376660" cy="45720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直線接點 33">
            <a:extLst>
              <a:ext uri="{FF2B5EF4-FFF2-40B4-BE49-F238E27FC236}">
                <a16:creationId xmlns:a16="http://schemas.microsoft.com/office/drawing/2014/main" id="{269D0069-D625-4305-ABA5-1EF80BB00194}"/>
              </a:ext>
            </a:extLst>
          </p:cNvPr>
          <p:cNvCxnSpPr>
            <a:cxnSpLocks/>
            <a:stCxn id="16" idx="1"/>
            <a:endCxn id="15" idx="3"/>
          </p:cNvCxnSpPr>
          <p:nvPr/>
        </p:nvCxnSpPr>
        <p:spPr>
          <a:xfrm flipH="1">
            <a:off x="4205684" y="2142210"/>
            <a:ext cx="756671" cy="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直線接點 34">
            <a:extLst>
              <a:ext uri="{FF2B5EF4-FFF2-40B4-BE49-F238E27FC236}">
                <a16:creationId xmlns:a16="http://schemas.microsoft.com/office/drawing/2014/main" id="{DC6EFEB9-7122-4BB8-9FE7-98680AA1B4CF}"/>
              </a:ext>
            </a:extLst>
          </p:cNvPr>
          <p:cNvCxnSpPr>
            <a:cxnSpLocks/>
            <a:endCxn id="9" idx="0"/>
          </p:cNvCxnSpPr>
          <p:nvPr/>
        </p:nvCxnSpPr>
        <p:spPr>
          <a:xfrm flipH="1">
            <a:off x="2914625" y="2142210"/>
            <a:ext cx="376659" cy="36004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直線接點 41">
            <a:extLst>
              <a:ext uri="{FF2B5EF4-FFF2-40B4-BE49-F238E27FC236}">
                <a16:creationId xmlns:a16="http://schemas.microsoft.com/office/drawing/2014/main" id="{A7A1E965-4BE2-4FFC-AB73-1991059A1605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5876755" y="2142210"/>
            <a:ext cx="436512" cy="36004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直線接點 44">
            <a:extLst>
              <a:ext uri="{FF2B5EF4-FFF2-40B4-BE49-F238E27FC236}">
                <a16:creationId xmlns:a16="http://schemas.microsoft.com/office/drawing/2014/main" id="{E11D579B-A2E5-4B2F-88B3-A7FD4A6C5AB3}"/>
              </a:ext>
            </a:extLst>
          </p:cNvPr>
          <p:cNvCxnSpPr>
            <a:cxnSpLocks/>
            <a:stCxn id="10" idx="1"/>
            <a:endCxn id="9" idx="3"/>
          </p:cNvCxnSpPr>
          <p:nvPr/>
        </p:nvCxnSpPr>
        <p:spPr>
          <a:xfrm flipH="1">
            <a:off x="3371825" y="2959450"/>
            <a:ext cx="753319" cy="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直線接點 48">
            <a:extLst>
              <a:ext uri="{FF2B5EF4-FFF2-40B4-BE49-F238E27FC236}">
                <a16:creationId xmlns:a16="http://schemas.microsoft.com/office/drawing/2014/main" id="{F2CEDDC0-6BED-4285-A78B-854F9426EBAE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3368474" y="2959450"/>
            <a:ext cx="380010" cy="45720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直線接點 51">
            <a:extLst>
              <a:ext uri="{FF2B5EF4-FFF2-40B4-BE49-F238E27FC236}">
                <a16:creationId xmlns:a16="http://schemas.microsoft.com/office/drawing/2014/main" id="{BB40F974-CB19-4AAE-B02C-CC7618F1B626}"/>
              </a:ext>
            </a:extLst>
          </p:cNvPr>
          <p:cNvCxnSpPr>
            <a:cxnSpLocks/>
            <a:stCxn id="10" idx="2"/>
            <a:endCxn id="6" idx="3"/>
          </p:cNvCxnSpPr>
          <p:nvPr/>
        </p:nvCxnSpPr>
        <p:spPr>
          <a:xfrm flipH="1">
            <a:off x="4205684" y="3416650"/>
            <a:ext cx="376660" cy="45720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直線接點 54">
            <a:extLst>
              <a:ext uri="{FF2B5EF4-FFF2-40B4-BE49-F238E27FC236}">
                <a16:creationId xmlns:a16="http://schemas.microsoft.com/office/drawing/2014/main" id="{21335A4C-41D3-4EFD-A4E8-987C6EC9AF23}"/>
              </a:ext>
            </a:extLst>
          </p:cNvPr>
          <p:cNvCxnSpPr>
            <a:cxnSpLocks/>
            <a:stCxn id="11" idx="1"/>
            <a:endCxn id="10" idx="3"/>
          </p:cNvCxnSpPr>
          <p:nvPr/>
        </p:nvCxnSpPr>
        <p:spPr>
          <a:xfrm flipH="1">
            <a:off x="5039544" y="2959450"/>
            <a:ext cx="753319" cy="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直線接點 57">
            <a:extLst>
              <a:ext uri="{FF2B5EF4-FFF2-40B4-BE49-F238E27FC236}">
                <a16:creationId xmlns:a16="http://schemas.microsoft.com/office/drawing/2014/main" id="{6316D3D6-00D3-4A8D-8326-764D6E81217C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6707263" y="2959450"/>
            <a:ext cx="376659" cy="45720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直線接點 61">
            <a:extLst>
              <a:ext uri="{FF2B5EF4-FFF2-40B4-BE49-F238E27FC236}">
                <a16:creationId xmlns:a16="http://schemas.microsoft.com/office/drawing/2014/main" id="{47AC429F-F582-4C5F-B066-B2E886FCD799}"/>
              </a:ext>
            </a:extLst>
          </p:cNvPr>
          <p:cNvCxnSpPr>
            <a:cxnSpLocks/>
            <a:stCxn id="10" idx="2"/>
            <a:endCxn id="7" idx="1"/>
          </p:cNvCxnSpPr>
          <p:nvPr/>
        </p:nvCxnSpPr>
        <p:spPr>
          <a:xfrm>
            <a:off x="4582344" y="3416650"/>
            <a:ext cx="376659" cy="45720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直線接點 66">
            <a:extLst>
              <a:ext uri="{FF2B5EF4-FFF2-40B4-BE49-F238E27FC236}">
                <a16:creationId xmlns:a16="http://schemas.microsoft.com/office/drawing/2014/main" id="{3D564B40-0C66-489B-B147-D07E491C4573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4205684" y="3873850"/>
            <a:ext cx="753319" cy="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直線接點 69">
            <a:extLst>
              <a:ext uri="{FF2B5EF4-FFF2-40B4-BE49-F238E27FC236}">
                <a16:creationId xmlns:a16="http://schemas.microsoft.com/office/drawing/2014/main" id="{C9D230DB-4EA0-4650-BE9A-913E79465421}"/>
              </a:ext>
            </a:extLst>
          </p:cNvPr>
          <p:cNvCxnSpPr>
            <a:cxnSpLocks/>
            <a:stCxn id="6" idx="1"/>
            <a:endCxn id="5" idx="3"/>
          </p:cNvCxnSpPr>
          <p:nvPr/>
        </p:nvCxnSpPr>
        <p:spPr>
          <a:xfrm flipH="1">
            <a:off x="2537965" y="3873850"/>
            <a:ext cx="753319" cy="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直線接點 76">
            <a:extLst>
              <a:ext uri="{FF2B5EF4-FFF2-40B4-BE49-F238E27FC236}">
                <a16:creationId xmlns:a16="http://schemas.microsoft.com/office/drawing/2014/main" id="{83E13CEB-7838-4A32-BCBA-72B53E44D13B}"/>
              </a:ext>
            </a:extLst>
          </p:cNvPr>
          <p:cNvCxnSpPr>
            <a:cxnSpLocks/>
            <a:stCxn id="11" idx="1"/>
            <a:endCxn id="7" idx="0"/>
          </p:cNvCxnSpPr>
          <p:nvPr/>
        </p:nvCxnSpPr>
        <p:spPr>
          <a:xfrm flipH="1">
            <a:off x="5416203" y="2959450"/>
            <a:ext cx="376660" cy="45720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直線接點 79">
            <a:extLst>
              <a:ext uri="{FF2B5EF4-FFF2-40B4-BE49-F238E27FC236}">
                <a16:creationId xmlns:a16="http://schemas.microsoft.com/office/drawing/2014/main" id="{923B9CC7-871A-47A9-A4F5-B55B2631C327}"/>
              </a:ext>
            </a:extLst>
          </p:cNvPr>
          <p:cNvCxnSpPr>
            <a:cxnSpLocks/>
            <a:stCxn id="6" idx="2"/>
            <a:endCxn id="12" idx="3"/>
          </p:cNvCxnSpPr>
          <p:nvPr/>
        </p:nvCxnSpPr>
        <p:spPr>
          <a:xfrm flipH="1">
            <a:off x="3371825" y="4331050"/>
            <a:ext cx="376659" cy="375753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直線接點 82">
            <a:extLst>
              <a:ext uri="{FF2B5EF4-FFF2-40B4-BE49-F238E27FC236}">
                <a16:creationId xmlns:a16="http://schemas.microsoft.com/office/drawing/2014/main" id="{A8D34F01-A0A6-46A2-BE94-A1FFD7C129C7}"/>
              </a:ext>
            </a:extLst>
          </p:cNvPr>
          <p:cNvCxnSpPr>
            <a:cxnSpLocks/>
            <a:stCxn id="12" idx="3"/>
            <a:endCxn id="13" idx="1"/>
          </p:cNvCxnSpPr>
          <p:nvPr/>
        </p:nvCxnSpPr>
        <p:spPr>
          <a:xfrm flipV="1">
            <a:off x="3371825" y="4692804"/>
            <a:ext cx="753318" cy="13999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直線接點 92">
            <a:extLst>
              <a:ext uri="{FF2B5EF4-FFF2-40B4-BE49-F238E27FC236}">
                <a16:creationId xmlns:a16="http://schemas.microsoft.com/office/drawing/2014/main" id="{21985A93-BFF7-47FC-A1A8-D981F1A4BCEB}"/>
              </a:ext>
            </a:extLst>
          </p:cNvPr>
          <p:cNvCxnSpPr>
            <a:cxnSpLocks/>
            <a:stCxn id="14" idx="1"/>
            <a:endCxn id="13" idx="3"/>
          </p:cNvCxnSpPr>
          <p:nvPr/>
        </p:nvCxnSpPr>
        <p:spPr>
          <a:xfrm flipH="1" flipV="1">
            <a:off x="5039543" y="4692804"/>
            <a:ext cx="753318" cy="6999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直線接點 95">
            <a:extLst>
              <a:ext uri="{FF2B5EF4-FFF2-40B4-BE49-F238E27FC236}">
                <a16:creationId xmlns:a16="http://schemas.microsoft.com/office/drawing/2014/main" id="{56646689-57A5-4495-BA49-8BB68458FBF2}"/>
              </a:ext>
            </a:extLst>
          </p:cNvPr>
          <p:cNvCxnSpPr>
            <a:cxnSpLocks/>
            <a:stCxn id="7" idx="2"/>
            <a:endCxn id="14" idx="1"/>
          </p:cNvCxnSpPr>
          <p:nvPr/>
        </p:nvCxnSpPr>
        <p:spPr>
          <a:xfrm>
            <a:off x="5416203" y="4331050"/>
            <a:ext cx="376658" cy="368753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直線接點 98">
            <a:extLst>
              <a:ext uri="{FF2B5EF4-FFF2-40B4-BE49-F238E27FC236}">
                <a16:creationId xmlns:a16="http://schemas.microsoft.com/office/drawing/2014/main" id="{BC8EA08F-6A7B-4D3B-B7A0-7E9DDCD506EE}"/>
              </a:ext>
            </a:extLst>
          </p:cNvPr>
          <p:cNvCxnSpPr>
            <a:cxnSpLocks/>
            <a:stCxn id="6" idx="3"/>
            <a:endCxn id="13" idx="0"/>
          </p:cNvCxnSpPr>
          <p:nvPr/>
        </p:nvCxnSpPr>
        <p:spPr>
          <a:xfrm>
            <a:off x="4205684" y="3873850"/>
            <a:ext cx="376659" cy="361754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直線接點 102">
            <a:extLst>
              <a:ext uri="{FF2B5EF4-FFF2-40B4-BE49-F238E27FC236}">
                <a16:creationId xmlns:a16="http://schemas.microsoft.com/office/drawing/2014/main" id="{0A9CD7C9-8920-4506-91A5-96BF7674876E}"/>
              </a:ext>
            </a:extLst>
          </p:cNvPr>
          <p:cNvCxnSpPr>
            <a:cxnSpLocks/>
            <a:stCxn id="7" idx="1"/>
            <a:endCxn id="13" idx="0"/>
          </p:cNvCxnSpPr>
          <p:nvPr/>
        </p:nvCxnSpPr>
        <p:spPr>
          <a:xfrm flipH="1">
            <a:off x="4582343" y="3873850"/>
            <a:ext cx="376660" cy="361754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直線接點 105">
            <a:extLst>
              <a:ext uri="{FF2B5EF4-FFF2-40B4-BE49-F238E27FC236}">
                <a16:creationId xmlns:a16="http://schemas.microsoft.com/office/drawing/2014/main" id="{7D2530FC-48A1-4155-9EEB-81D7D062B32E}"/>
              </a:ext>
            </a:extLst>
          </p:cNvPr>
          <p:cNvCxnSpPr>
            <a:cxnSpLocks/>
            <a:stCxn id="8" idx="1"/>
            <a:endCxn id="7" idx="3"/>
          </p:cNvCxnSpPr>
          <p:nvPr/>
        </p:nvCxnSpPr>
        <p:spPr>
          <a:xfrm flipH="1">
            <a:off x="5873403" y="3873850"/>
            <a:ext cx="753319" cy="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直線接點 108">
            <a:extLst>
              <a:ext uri="{FF2B5EF4-FFF2-40B4-BE49-F238E27FC236}">
                <a16:creationId xmlns:a16="http://schemas.microsoft.com/office/drawing/2014/main" id="{5D438EB5-754A-4D69-A33A-30654FA2BF12}"/>
              </a:ext>
            </a:extLst>
          </p:cNvPr>
          <p:cNvCxnSpPr>
            <a:cxnSpLocks/>
            <a:stCxn id="8" idx="2"/>
            <a:endCxn id="14" idx="3"/>
          </p:cNvCxnSpPr>
          <p:nvPr/>
        </p:nvCxnSpPr>
        <p:spPr>
          <a:xfrm flipH="1">
            <a:off x="6707261" y="4331050"/>
            <a:ext cx="376661" cy="368753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直線接點 111">
            <a:extLst>
              <a:ext uri="{FF2B5EF4-FFF2-40B4-BE49-F238E27FC236}">
                <a16:creationId xmlns:a16="http://schemas.microsoft.com/office/drawing/2014/main" id="{B034A1D6-2CC4-4F31-839C-B961719FC842}"/>
              </a:ext>
            </a:extLst>
          </p:cNvPr>
          <p:cNvCxnSpPr>
            <a:cxnSpLocks/>
            <a:stCxn id="18" idx="3"/>
            <a:endCxn id="14" idx="2"/>
          </p:cNvCxnSpPr>
          <p:nvPr/>
        </p:nvCxnSpPr>
        <p:spPr>
          <a:xfrm flipV="1">
            <a:off x="5873403" y="5157003"/>
            <a:ext cx="376658" cy="278866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5" name="圖形 114" descr="電腦">
            <a:extLst>
              <a:ext uri="{FF2B5EF4-FFF2-40B4-BE49-F238E27FC236}">
                <a16:creationId xmlns:a16="http://schemas.microsoft.com/office/drawing/2014/main" id="{A10E7294-EA11-4416-9913-DCDDE516615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74100" y="3416650"/>
            <a:ext cx="914400" cy="914400"/>
          </a:xfrm>
          <a:prstGeom prst="rect">
            <a:avLst/>
          </a:prstGeom>
        </p:spPr>
      </p:pic>
      <p:pic>
        <p:nvPicPr>
          <p:cNvPr id="116" name="圖形 115" descr="電腦">
            <a:extLst>
              <a:ext uri="{FF2B5EF4-FFF2-40B4-BE49-F238E27FC236}">
                <a16:creationId xmlns:a16="http://schemas.microsoft.com/office/drawing/2014/main" id="{20393CC3-E495-47AA-A933-745CAC25A0D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998322" y="3416650"/>
            <a:ext cx="914400" cy="914400"/>
          </a:xfrm>
          <a:prstGeom prst="rect">
            <a:avLst/>
          </a:prstGeom>
        </p:spPr>
      </p:pic>
      <p:cxnSp>
        <p:nvCxnSpPr>
          <p:cNvPr id="117" name="直線接點 116">
            <a:extLst>
              <a:ext uri="{FF2B5EF4-FFF2-40B4-BE49-F238E27FC236}">
                <a16:creationId xmlns:a16="http://schemas.microsoft.com/office/drawing/2014/main" id="{38CA106B-D66E-497C-82A4-D791D0084812}"/>
              </a:ext>
            </a:extLst>
          </p:cNvPr>
          <p:cNvCxnSpPr>
            <a:cxnSpLocks/>
            <a:stCxn id="5" idx="1"/>
            <a:endCxn id="115" idx="3"/>
          </p:cNvCxnSpPr>
          <p:nvPr/>
        </p:nvCxnSpPr>
        <p:spPr>
          <a:xfrm flipH="1">
            <a:off x="1088500" y="3873850"/>
            <a:ext cx="535065" cy="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直線接點 119">
            <a:extLst>
              <a:ext uri="{FF2B5EF4-FFF2-40B4-BE49-F238E27FC236}">
                <a16:creationId xmlns:a16="http://schemas.microsoft.com/office/drawing/2014/main" id="{35941435-32E1-4119-85AC-51417A4FDA31}"/>
              </a:ext>
            </a:extLst>
          </p:cNvPr>
          <p:cNvCxnSpPr>
            <a:cxnSpLocks/>
            <a:stCxn id="116" idx="1"/>
            <a:endCxn id="8" idx="3"/>
          </p:cNvCxnSpPr>
          <p:nvPr/>
        </p:nvCxnSpPr>
        <p:spPr>
          <a:xfrm flipH="1">
            <a:off x="7541122" y="3873850"/>
            <a:ext cx="457200" cy="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箭號: 向右 55">
            <a:extLst>
              <a:ext uri="{FF2B5EF4-FFF2-40B4-BE49-F238E27FC236}">
                <a16:creationId xmlns:a16="http://schemas.microsoft.com/office/drawing/2014/main" id="{F5E11440-5139-498B-AA88-B371002B5178}"/>
              </a:ext>
            </a:extLst>
          </p:cNvPr>
          <p:cNvSpPr/>
          <p:nvPr/>
        </p:nvSpPr>
        <p:spPr>
          <a:xfrm>
            <a:off x="1066904" y="3713386"/>
            <a:ext cx="716051" cy="320927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57" name="箭號: 向右 56">
            <a:extLst>
              <a:ext uri="{FF2B5EF4-FFF2-40B4-BE49-F238E27FC236}">
                <a16:creationId xmlns:a16="http://schemas.microsoft.com/office/drawing/2014/main" id="{4A60C335-A58A-421D-9F17-DE6B45C59525}"/>
              </a:ext>
            </a:extLst>
          </p:cNvPr>
          <p:cNvSpPr/>
          <p:nvPr/>
        </p:nvSpPr>
        <p:spPr>
          <a:xfrm rot="19063760">
            <a:off x="1990185" y="2953543"/>
            <a:ext cx="716051" cy="320927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59" name="箭號: 向右 58">
            <a:extLst>
              <a:ext uri="{FF2B5EF4-FFF2-40B4-BE49-F238E27FC236}">
                <a16:creationId xmlns:a16="http://schemas.microsoft.com/office/drawing/2014/main" id="{92528D08-5C3F-4804-985B-10E6EF4A2652}"/>
              </a:ext>
            </a:extLst>
          </p:cNvPr>
          <p:cNvSpPr/>
          <p:nvPr/>
        </p:nvSpPr>
        <p:spPr>
          <a:xfrm rot="2886939">
            <a:off x="3202129" y="3017974"/>
            <a:ext cx="716051" cy="320927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60" name="箭號: 向右 59">
            <a:extLst>
              <a:ext uri="{FF2B5EF4-FFF2-40B4-BE49-F238E27FC236}">
                <a16:creationId xmlns:a16="http://schemas.microsoft.com/office/drawing/2014/main" id="{3C425E39-A10C-4B7C-AEA4-3C368B567BFE}"/>
              </a:ext>
            </a:extLst>
          </p:cNvPr>
          <p:cNvSpPr/>
          <p:nvPr/>
        </p:nvSpPr>
        <p:spPr>
          <a:xfrm>
            <a:off x="3390458" y="4546339"/>
            <a:ext cx="716051" cy="320927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61" name="箭號: 向右 60">
            <a:extLst>
              <a:ext uri="{FF2B5EF4-FFF2-40B4-BE49-F238E27FC236}">
                <a16:creationId xmlns:a16="http://schemas.microsoft.com/office/drawing/2014/main" id="{64C87009-04B8-4CCA-AD70-471D59B7A1CA}"/>
              </a:ext>
            </a:extLst>
          </p:cNvPr>
          <p:cNvSpPr/>
          <p:nvPr/>
        </p:nvSpPr>
        <p:spPr>
          <a:xfrm rot="8278682">
            <a:off x="3141150" y="4344128"/>
            <a:ext cx="716051" cy="320927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63" name="箭號: 向右 62">
            <a:extLst>
              <a:ext uri="{FF2B5EF4-FFF2-40B4-BE49-F238E27FC236}">
                <a16:creationId xmlns:a16="http://schemas.microsoft.com/office/drawing/2014/main" id="{FFF96645-85BB-44AC-B5F4-05E2C649D1FF}"/>
              </a:ext>
            </a:extLst>
          </p:cNvPr>
          <p:cNvSpPr/>
          <p:nvPr/>
        </p:nvSpPr>
        <p:spPr>
          <a:xfrm>
            <a:off x="5058174" y="4527283"/>
            <a:ext cx="716051" cy="320927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64" name="箭號: 向右 63">
            <a:extLst>
              <a:ext uri="{FF2B5EF4-FFF2-40B4-BE49-F238E27FC236}">
                <a16:creationId xmlns:a16="http://schemas.microsoft.com/office/drawing/2014/main" id="{8981AEDE-16AE-41FC-A514-F16C2C80ACBD}"/>
              </a:ext>
            </a:extLst>
          </p:cNvPr>
          <p:cNvSpPr/>
          <p:nvPr/>
        </p:nvSpPr>
        <p:spPr>
          <a:xfrm rot="18899681">
            <a:off x="6565630" y="4402693"/>
            <a:ext cx="716051" cy="320927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65" name="箭號: 向右 64">
            <a:extLst>
              <a:ext uri="{FF2B5EF4-FFF2-40B4-BE49-F238E27FC236}">
                <a16:creationId xmlns:a16="http://schemas.microsoft.com/office/drawing/2014/main" id="{CA4E4BD1-3509-4356-81FA-2F48AD9DF44F}"/>
              </a:ext>
            </a:extLst>
          </p:cNvPr>
          <p:cNvSpPr/>
          <p:nvPr/>
        </p:nvSpPr>
        <p:spPr>
          <a:xfrm>
            <a:off x="7520435" y="3737873"/>
            <a:ext cx="716051" cy="320927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53759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  <p:bldP spid="57" grpId="0" animBg="1"/>
      <p:bldP spid="59" grpId="0" animBg="1"/>
      <p:bldP spid="60" grpId="0" animBg="1"/>
      <p:bldP spid="61" grpId="0" animBg="1"/>
      <p:bldP spid="63" grpId="0" animBg="1"/>
      <p:bldP spid="64" grpId="0" animBg="1"/>
      <p:bldP spid="65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ACE4F6C-1BA6-4429-9251-159A239C3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29ED028-1DD4-4FE5-978B-4277784A9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249D5-A457-40D1-9D22-46206593EEBB}" type="slidenum">
              <a:rPr lang="zh-TW" altLang="en-US" smtClean="0"/>
              <a:pPr/>
              <a:t>36</a:t>
            </a:fld>
            <a:endParaRPr lang="zh-TW" altLang="en-US"/>
          </a:p>
        </p:txBody>
      </p:sp>
      <p:pic>
        <p:nvPicPr>
          <p:cNvPr id="5" name="圖形 4" descr="伺服器">
            <a:extLst>
              <a:ext uri="{FF2B5EF4-FFF2-40B4-BE49-F238E27FC236}">
                <a16:creationId xmlns:a16="http://schemas.microsoft.com/office/drawing/2014/main" id="{6F28178A-7A9F-4CD1-AE80-15F1138381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23565" y="3416650"/>
            <a:ext cx="914400" cy="914400"/>
          </a:xfrm>
          <a:prstGeom prst="rect">
            <a:avLst/>
          </a:prstGeom>
        </p:spPr>
      </p:pic>
      <p:pic>
        <p:nvPicPr>
          <p:cNvPr id="6" name="圖形 5" descr="伺服器">
            <a:extLst>
              <a:ext uri="{FF2B5EF4-FFF2-40B4-BE49-F238E27FC236}">
                <a16:creationId xmlns:a16="http://schemas.microsoft.com/office/drawing/2014/main" id="{2F501040-DB9E-45BD-8166-9D1D79F003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291284" y="3416650"/>
            <a:ext cx="914400" cy="914400"/>
          </a:xfrm>
          <a:prstGeom prst="rect">
            <a:avLst/>
          </a:prstGeom>
        </p:spPr>
      </p:pic>
      <p:pic>
        <p:nvPicPr>
          <p:cNvPr id="7" name="圖形 6" descr="伺服器">
            <a:extLst>
              <a:ext uri="{FF2B5EF4-FFF2-40B4-BE49-F238E27FC236}">
                <a16:creationId xmlns:a16="http://schemas.microsoft.com/office/drawing/2014/main" id="{E269B03D-6354-4681-A3AC-245080B5A8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59003" y="3416650"/>
            <a:ext cx="914400" cy="914400"/>
          </a:xfrm>
          <a:prstGeom prst="rect">
            <a:avLst/>
          </a:prstGeom>
        </p:spPr>
      </p:pic>
      <p:pic>
        <p:nvPicPr>
          <p:cNvPr id="8" name="圖形 7" descr="伺服器">
            <a:extLst>
              <a:ext uri="{FF2B5EF4-FFF2-40B4-BE49-F238E27FC236}">
                <a16:creationId xmlns:a16="http://schemas.microsoft.com/office/drawing/2014/main" id="{A7E9757E-237E-497D-AF8C-DBAD8122BC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26722" y="3416650"/>
            <a:ext cx="914400" cy="914400"/>
          </a:xfrm>
          <a:prstGeom prst="rect">
            <a:avLst/>
          </a:prstGeom>
        </p:spPr>
      </p:pic>
      <p:pic>
        <p:nvPicPr>
          <p:cNvPr id="9" name="圖形 8" descr="伺服器">
            <a:extLst>
              <a:ext uri="{FF2B5EF4-FFF2-40B4-BE49-F238E27FC236}">
                <a16:creationId xmlns:a16="http://schemas.microsoft.com/office/drawing/2014/main" id="{D3518AC3-D3E2-4A94-BF08-821B2DA7BA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57425" y="2502250"/>
            <a:ext cx="914400" cy="914400"/>
          </a:xfrm>
          <a:prstGeom prst="rect">
            <a:avLst/>
          </a:prstGeom>
        </p:spPr>
      </p:pic>
      <p:pic>
        <p:nvPicPr>
          <p:cNvPr id="10" name="圖形 9" descr="伺服器">
            <a:extLst>
              <a:ext uri="{FF2B5EF4-FFF2-40B4-BE49-F238E27FC236}">
                <a16:creationId xmlns:a16="http://schemas.microsoft.com/office/drawing/2014/main" id="{CE3E62B4-2A83-49F7-B57C-A3C6DE7846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25144" y="2502250"/>
            <a:ext cx="914400" cy="914400"/>
          </a:xfrm>
          <a:prstGeom prst="rect">
            <a:avLst/>
          </a:prstGeom>
        </p:spPr>
      </p:pic>
      <p:pic>
        <p:nvPicPr>
          <p:cNvPr id="11" name="圖形 10" descr="伺服器">
            <a:extLst>
              <a:ext uri="{FF2B5EF4-FFF2-40B4-BE49-F238E27FC236}">
                <a16:creationId xmlns:a16="http://schemas.microsoft.com/office/drawing/2014/main" id="{7F6CF07F-BDA1-4082-9ACE-C155F1A90E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92863" y="2502250"/>
            <a:ext cx="914400" cy="914400"/>
          </a:xfrm>
          <a:prstGeom prst="rect">
            <a:avLst/>
          </a:prstGeom>
        </p:spPr>
      </p:pic>
      <p:pic>
        <p:nvPicPr>
          <p:cNvPr id="12" name="圖形 11" descr="伺服器">
            <a:extLst>
              <a:ext uri="{FF2B5EF4-FFF2-40B4-BE49-F238E27FC236}">
                <a16:creationId xmlns:a16="http://schemas.microsoft.com/office/drawing/2014/main" id="{B47C6E03-ACD2-464A-B376-A9E5A47CF9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57425" y="4249603"/>
            <a:ext cx="914400" cy="914400"/>
          </a:xfrm>
          <a:prstGeom prst="rect">
            <a:avLst/>
          </a:prstGeom>
        </p:spPr>
      </p:pic>
      <p:pic>
        <p:nvPicPr>
          <p:cNvPr id="13" name="圖形 12" descr="伺服器">
            <a:extLst>
              <a:ext uri="{FF2B5EF4-FFF2-40B4-BE49-F238E27FC236}">
                <a16:creationId xmlns:a16="http://schemas.microsoft.com/office/drawing/2014/main" id="{3273C9C1-0B01-499C-BED5-74D6099BED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25143" y="4235604"/>
            <a:ext cx="914400" cy="914400"/>
          </a:xfrm>
          <a:prstGeom prst="rect">
            <a:avLst/>
          </a:prstGeom>
        </p:spPr>
      </p:pic>
      <p:pic>
        <p:nvPicPr>
          <p:cNvPr id="14" name="圖形 13" descr="伺服器">
            <a:extLst>
              <a:ext uri="{FF2B5EF4-FFF2-40B4-BE49-F238E27FC236}">
                <a16:creationId xmlns:a16="http://schemas.microsoft.com/office/drawing/2014/main" id="{DF8E867C-E51B-49FC-A674-11E1F24A4F7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792861" y="4242603"/>
            <a:ext cx="914400" cy="914400"/>
          </a:xfrm>
          <a:prstGeom prst="rect">
            <a:avLst/>
          </a:prstGeom>
        </p:spPr>
      </p:pic>
      <p:pic>
        <p:nvPicPr>
          <p:cNvPr id="15" name="圖形 14" descr="伺服器">
            <a:extLst>
              <a:ext uri="{FF2B5EF4-FFF2-40B4-BE49-F238E27FC236}">
                <a16:creationId xmlns:a16="http://schemas.microsoft.com/office/drawing/2014/main" id="{12F6C197-DF65-4C9C-B362-3D817A6E3F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91284" y="1685010"/>
            <a:ext cx="914400" cy="914400"/>
          </a:xfrm>
          <a:prstGeom prst="rect">
            <a:avLst/>
          </a:prstGeom>
        </p:spPr>
      </p:pic>
      <p:pic>
        <p:nvPicPr>
          <p:cNvPr id="16" name="圖形 15" descr="伺服器">
            <a:extLst>
              <a:ext uri="{FF2B5EF4-FFF2-40B4-BE49-F238E27FC236}">
                <a16:creationId xmlns:a16="http://schemas.microsoft.com/office/drawing/2014/main" id="{985D9A1B-2397-4173-BC1C-5C070A6F8B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62355" y="1685010"/>
            <a:ext cx="914400" cy="914400"/>
          </a:xfrm>
          <a:prstGeom prst="rect">
            <a:avLst/>
          </a:prstGeom>
        </p:spPr>
      </p:pic>
      <p:pic>
        <p:nvPicPr>
          <p:cNvPr id="17" name="圖形 16" descr="伺服器">
            <a:extLst>
              <a:ext uri="{FF2B5EF4-FFF2-40B4-BE49-F238E27FC236}">
                <a16:creationId xmlns:a16="http://schemas.microsoft.com/office/drawing/2014/main" id="{744595DE-0543-4E73-9CAD-78A51DAA23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91284" y="4978669"/>
            <a:ext cx="914400" cy="914400"/>
          </a:xfrm>
          <a:prstGeom prst="rect">
            <a:avLst/>
          </a:prstGeom>
        </p:spPr>
      </p:pic>
      <p:pic>
        <p:nvPicPr>
          <p:cNvPr id="18" name="圖形 17" descr="伺服器">
            <a:extLst>
              <a:ext uri="{FF2B5EF4-FFF2-40B4-BE49-F238E27FC236}">
                <a16:creationId xmlns:a16="http://schemas.microsoft.com/office/drawing/2014/main" id="{FA47CCC9-0513-4C82-94E8-2AEA290537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59003" y="4978669"/>
            <a:ext cx="914400" cy="914400"/>
          </a:xfrm>
          <a:prstGeom prst="rect">
            <a:avLst/>
          </a:prstGeom>
        </p:spPr>
      </p:pic>
      <p:cxnSp>
        <p:nvCxnSpPr>
          <p:cNvPr id="21" name="直線接點 20">
            <a:extLst>
              <a:ext uri="{FF2B5EF4-FFF2-40B4-BE49-F238E27FC236}">
                <a16:creationId xmlns:a16="http://schemas.microsoft.com/office/drawing/2014/main" id="{62D43967-2D06-4BFA-BD31-02ACBF9A42C9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2080765" y="4331050"/>
            <a:ext cx="376660" cy="356697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直線接點 24">
            <a:extLst>
              <a:ext uri="{FF2B5EF4-FFF2-40B4-BE49-F238E27FC236}">
                <a16:creationId xmlns:a16="http://schemas.microsoft.com/office/drawing/2014/main" id="{2753F4D4-2612-48F0-BDAB-CCBB05291326}"/>
              </a:ext>
            </a:extLst>
          </p:cNvPr>
          <p:cNvCxnSpPr>
            <a:cxnSpLocks/>
            <a:stCxn id="12" idx="2"/>
          </p:cNvCxnSpPr>
          <p:nvPr/>
        </p:nvCxnSpPr>
        <p:spPr>
          <a:xfrm>
            <a:off x="2914625" y="5164003"/>
            <a:ext cx="376659" cy="271866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8552F833-56D8-4D4F-BCC8-F23F15D3C6DD}"/>
              </a:ext>
            </a:extLst>
          </p:cNvPr>
          <p:cNvCxnSpPr>
            <a:cxnSpLocks/>
            <a:stCxn id="17" idx="3"/>
            <a:endCxn id="18" idx="1"/>
          </p:cNvCxnSpPr>
          <p:nvPr/>
        </p:nvCxnSpPr>
        <p:spPr>
          <a:xfrm>
            <a:off x="4205684" y="5435869"/>
            <a:ext cx="753319" cy="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直線接點 30">
            <a:extLst>
              <a:ext uri="{FF2B5EF4-FFF2-40B4-BE49-F238E27FC236}">
                <a16:creationId xmlns:a16="http://schemas.microsoft.com/office/drawing/2014/main" id="{F7508D18-CB2C-4AF3-BC4B-398303646611}"/>
              </a:ext>
            </a:extLst>
          </p:cNvPr>
          <p:cNvCxnSpPr>
            <a:cxnSpLocks/>
            <a:endCxn id="5" idx="0"/>
          </p:cNvCxnSpPr>
          <p:nvPr/>
        </p:nvCxnSpPr>
        <p:spPr>
          <a:xfrm flipH="1">
            <a:off x="2080765" y="2959450"/>
            <a:ext cx="376660" cy="45720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直線接點 33">
            <a:extLst>
              <a:ext uri="{FF2B5EF4-FFF2-40B4-BE49-F238E27FC236}">
                <a16:creationId xmlns:a16="http://schemas.microsoft.com/office/drawing/2014/main" id="{269D0069-D625-4305-ABA5-1EF80BB00194}"/>
              </a:ext>
            </a:extLst>
          </p:cNvPr>
          <p:cNvCxnSpPr>
            <a:cxnSpLocks/>
            <a:stCxn id="16" idx="1"/>
            <a:endCxn id="15" idx="3"/>
          </p:cNvCxnSpPr>
          <p:nvPr/>
        </p:nvCxnSpPr>
        <p:spPr>
          <a:xfrm flipH="1">
            <a:off x="4205684" y="2142210"/>
            <a:ext cx="756671" cy="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直線接點 34">
            <a:extLst>
              <a:ext uri="{FF2B5EF4-FFF2-40B4-BE49-F238E27FC236}">
                <a16:creationId xmlns:a16="http://schemas.microsoft.com/office/drawing/2014/main" id="{DC6EFEB9-7122-4BB8-9FE7-98680AA1B4CF}"/>
              </a:ext>
            </a:extLst>
          </p:cNvPr>
          <p:cNvCxnSpPr>
            <a:cxnSpLocks/>
            <a:endCxn id="9" idx="0"/>
          </p:cNvCxnSpPr>
          <p:nvPr/>
        </p:nvCxnSpPr>
        <p:spPr>
          <a:xfrm flipH="1">
            <a:off x="2914625" y="2142210"/>
            <a:ext cx="376659" cy="36004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直線接點 41">
            <a:extLst>
              <a:ext uri="{FF2B5EF4-FFF2-40B4-BE49-F238E27FC236}">
                <a16:creationId xmlns:a16="http://schemas.microsoft.com/office/drawing/2014/main" id="{A7A1E965-4BE2-4FFC-AB73-1991059A1605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5876755" y="2142210"/>
            <a:ext cx="436512" cy="36004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直線接點 44">
            <a:extLst>
              <a:ext uri="{FF2B5EF4-FFF2-40B4-BE49-F238E27FC236}">
                <a16:creationId xmlns:a16="http://schemas.microsoft.com/office/drawing/2014/main" id="{E11D579B-A2E5-4B2F-88B3-A7FD4A6C5AB3}"/>
              </a:ext>
            </a:extLst>
          </p:cNvPr>
          <p:cNvCxnSpPr>
            <a:cxnSpLocks/>
            <a:stCxn id="10" idx="1"/>
            <a:endCxn id="9" idx="3"/>
          </p:cNvCxnSpPr>
          <p:nvPr/>
        </p:nvCxnSpPr>
        <p:spPr>
          <a:xfrm flipH="1">
            <a:off x="3371825" y="2959450"/>
            <a:ext cx="753319" cy="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直線接點 48">
            <a:extLst>
              <a:ext uri="{FF2B5EF4-FFF2-40B4-BE49-F238E27FC236}">
                <a16:creationId xmlns:a16="http://schemas.microsoft.com/office/drawing/2014/main" id="{F2CEDDC0-6BED-4285-A78B-854F9426EBAE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3368474" y="2959450"/>
            <a:ext cx="380010" cy="45720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直線接點 51">
            <a:extLst>
              <a:ext uri="{FF2B5EF4-FFF2-40B4-BE49-F238E27FC236}">
                <a16:creationId xmlns:a16="http://schemas.microsoft.com/office/drawing/2014/main" id="{BB40F974-CB19-4AAE-B02C-CC7618F1B626}"/>
              </a:ext>
            </a:extLst>
          </p:cNvPr>
          <p:cNvCxnSpPr>
            <a:cxnSpLocks/>
            <a:stCxn id="10" idx="2"/>
            <a:endCxn id="6" idx="3"/>
          </p:cNvCxnSpPr>
          <p:nvPr/>
        </p:nvCxnSpPr>
        <p:spPr>
          <a:xfrm flipH="1">
            <a:off x="4205684" y="3416650"/>
            <a:ext cx="376660" cy="45720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直線接點 54">
            <a:extLst>
              <a:ext uri="{FF2B5EF4-FFF2-40B4-BE49-F238E27FC236}">
                <a16:creationId xmlns:a16="http://schemas.microsoft.com/office/drawing/2014/main" id="{21335A4C-41D3-4EFD-A4E8-987C6EC9AF23}"/>
              </a:ext>
            </a:extLst>
          </p:cNvPr>
          <p:cNvCxnSpPr>
            <a:cxnSpLocks/>
            <a:stCxn id="11" idx="1"/>
            <a:endCxn id="10" idx="3"/>
          </p:cNvCxnSpPr>
          <p:nvPr/>
        </p:nvCxnSpPr>
        <p:spPr>
          <a:xfrm flipH="1">
            <a:off x="5039544" y="2959450"/>
            <a:ext cx="753319" cy="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直線接點 57">
            <a:extLst>
              <a:ext uri="{FF2B5EF4-FFF2-40B4-BE49-F238E27FC236}">
                <a16:creationId xmlns:a16="http://schemas.microsoft.com/office/drawing/2014/main" id="{6316D3D6-00D3-4A8D-8326-764D6E81217C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6707263" y="2959450"/>
            <a:ext cx="376659" cy="45720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直線接點 61">
            <a:extLst>
              <a:ext uri="{FF2B5EF4-FFF2-40B4-BE49-F238E27FC236}">
                <a16:creationId xmlns:a16="http://schemas.microsoft.com/office/drawing/2014/main" id="{47AC429F-F582-4C5F-B066-B2E886FCD799}"/>
              </a:ext>
            </a:extLst>
          </p:cNvPr>
          <p:cNvCxnSpPr>
            <a:cxnSpLocks/>
            <a:stCxn id="10" idx="2"/>
            <a:endCxn id="7" idx="1"/>
          </p:cNvCxnSpPr>
          <p:nvPr/>
        </p:nvCxnSpPr>
        <p:spPr>
          <a:xfrm>
            <a:off x="4582344" y="3416650"/>
            <a:ext cx="376659" cy="45720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直線接點 66">
            <a:extLst>
              <a:ext uri="{FF2B5EF4-FFF2-40B4-BE49-F238E27FC236}">
                <a16:creationId xmlns:a16="http://schemas.microsoft.com/office/drawing/2014/main" id="{3D564B40-0C66-489B-B147-D07E491C4573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4205684" y="3873850"/>
            <a:ext cx="753319" cy="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直線接點 69">
            <a:extLst>
              <a:ext uri="{FF2B5EF4-FFF2-40B4-BE49-F238E27FC236}">
                <a16:creationId xmlns:a16="http://schemas.microsoft.com/office/drawing/2014/main" id="{C9D230DB-4EA0-4650-BE9A-913E79465421}"/>
              </a:ext>
            </a:extLst>
          </p:cNvPr>
          <p:cNvCxnSpPr>
            <a:cxnSpLocks/>
            <a:stCxn id="6" idx="1"/>
            <a:endCxn id="5" idx="3"/>
          </p:cNvCxnSpPr>
          <p:nvPr/>
        </p:nvCxnSpPr>
        <p:spPr>
          <a:xfrm flipH="1">
            <a:off x="2537965" y="3873850"/>
            <a:ext cx="753319" cy="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直線接點 76">
            <a:extLst>
              <a:ext uri="{FF2B5EF4-FFF2-40B4-BE49-F238E27FC236}">
                <a16:creationId xmlns:a16="http://schemas.microsoft.com/office/drawing/2014/main" id="{83E13CEB-7838-4A32-BCBA-72B53E44D13B}"/>
              </a:ext>
            </a:extLst>
          </p:cNvPr>
          <p:cNvCxnSpPr>
            <a:cxnSpLocks/>
            <a:stCxn id="11" idx="1"/>
            <a:endCxn id="7" idx="0"/>
          </p:cNvCxnSpPr>
          <p:nvPr/>
        </p:nvCxnSpPr>
        <p:spPr>
          <a:xfrm flipH="1">
            <a:off x="5416203" y="2959450"/>
            <a:ext cx="376660" cy="45720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直線接點 79">
            <a:extLst>
              <a:ext uri="{FF2B5EF4-FFF2-40B4-BE49-F238E27FC236}">
                <a16:creationId xmlns:a16="http://schemas.microsoft.com/office/drawing/2014/main" id="{923B9CC7-871A-47A9-A4F5-B55B2631C327}"/>
              </a:ext>
            </a:extLst>
          </p:cNvPr>
          <p:cNvCxnSpPr>
            <a:cxnSpLocks/>
            <a:stCxn id="6" idx="2"/>
            <a:endCxn id="12" idx="3"/>
          </p:cNvCxnSpPr>
          <p:nvPr/>
        </p:nvCxnSpPr>
        <p:spPr>
          <a:xfrm flipH="1">
            <a:off x="3371825" y="4331050"/>
            <a:ext cx="376659" cy="375753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直線接點 82">
            <a:extLst>
              <a:ext uri="{FF2B5EF4-FFF2-40B4-BE49-F238E27FC236}">
                <a16:creationId xmlns:a16="http://schemas.microsoft.com/office/drawing/2014/main" id="{A8D34F01-A0A6-46A2-BE94-A1FFD7C129C7}"/>
              </a:ext>
            </a:extLst>
          </p:cNvPr>
          <p:cNvCxnSpPr>
            <a:cxnSpLocks/>
            <a:stCxn id="12" idx="3"/>
            <a:endCxn id="13" idx="1"/>
          </p:cNvCxnSpPr>
          <p:nvPr/>
        </p:nvCxnSpPr>
        <p:spPr>
          <a:xfrm flipV="1">
            <a:off x="3371825" y="4692804"/>
            <a:ext cx="753318" cy="13999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直線接點 92">
            <a:extLst>
              <a:ext uri="{FF2B5EF4-FFF2-40B4-BE49-F238E27FC236}">
                <a16:creationId xmlns:a16="http://schemas.microsoft.com/office/drawing/2014/main" id="{21985A93-BFF7-47FC-A1A8-D981F1A4BCEB}"/>
              </a:ext>
            </a:extLst>
          </p:cNvPr>
          <p:cNvCxnSpPr>
            <a:cxnSpLocks/>
            <a:stCxn id="14" idx="1"/>
            <a:endCxn id="13" idx="3"/>
          </p:cNvCxnSpPr>
          <p:nvPr/>
        </p:nvCxnSpPr>
        <p:spPr>
          <a:xfrm flipH="1" flipV="1">
            <a:off x="5039543" y="4692804"/>
            <a:ext cx="753318" cy="6999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直線接點 95">
            <a:extLst>
              <a:ext uri="{FF2B5EF4-FFF2-40B4-BE49-F238E27FC236}">
                <a16:creationId xmlns:a16="http://schemas.microsoft.com/office/drawing/2014/main" id="{56646689-57A5-4495-BA49-8BB68458FBF2}"/>
              </a:ext>
            </a:extLst>
          </p:cNvPr>
          <p:cNvCxnSpPr>
            <a:cxnSpLocks/>
            <a:stCxn id="7" idx="2"/>
            <a:endCxn id="14" idx="1"/>
          </p:cNvCxnSpPr>
          <p:nvPr/>
        </p:nvCxnSpPr>
        <p:spPr>
          <a:xfrm>
            <a:off x="5416203" y="4331050"/>
            <a:ext cx="376658" cy="368753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直線接點 98">
            <a:extLst>
              <a:ext uri="{FF2B5EF4-FFF2-40B4-BE49-F238E27FC236}">
                <a16:creationId xmlns:a16="http://schemas.microsoft.com/office/drawing/2014/main" id="{BC8EA08F-6A7B-4D3B-B7A0-7E9DDCD506EE}"/>
              </a:ext>
            </a:extLst>
          </p:cNvPr>
          <p:cNvCxnSpPr>
            <a:cxnSpLocks/>
            <a:stCxn id="6" idx="3"/>
            <a:endCxn id="13" idx="0"/>
          </p:cNvCxnSpPr>
          <p:nvPr/>
        </p:nvCxnSpPr>
        <p:spPr>
          <a:xfrm>
            <a:off x="4205684" y="3873850"/>
            <a:ext cx="376659" cy="361754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直線接點 102">
            <a:extLst>
              <a:ext uri="{FF2B5EF4-FFF2-40B4-BE49-F238E27FC236}">
                <a16:creationId xmlns:a16="http://schemas.microsoft.com/office/drawing/2014/main" id="{0A9CD7C9-8920-4506-91A5-96BF7674876E}"/>
              </a:ext>
            </a:extLst>
          </p:cNvPr>
          <p:cNvCxnSpPr>
            <a:cxnSpLocks/>
            <a:stCxn id="7" idx="1"/>
            <a:endCxn id="13" idx="0"/>
          </p:cNvCxnSpPr>
          <p:nvPr/>
        </p:nvCxnSpPr>
        <p:spPr>
          <a:xfrm flipH="1">
            <a:off x="4582343" y="3873850"/>
            <a:ext cx="376660" cy="361754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直線接點 105">
            <a:extLst>
              <a:ext uri="{FF2B5EF4-FFF2-40B4-BE49-F238E27FC236}">
                <a16:creationId xmlns:a16="http://schemas.microsoft.com/office/drawing/2014/main" id="{7D2530FC-48A1-4155-9EEB-81D7D062B32E}"/>
              </a:ext>
            </a:extLst>
          </p:cNvPr>
          <p:cNvCxnSpPr>
            <a:cxnSpLocks/>
            <a:stCxn id="8" idx="1"/>
            <a:endCxn id="7" idx="3"/>
          </p:cNvCxnSpPr>
          <p:nvPr/>
        </p:nvCxnSpPr>
        <p:spPr>
          <a:xfrm flipH="1">
            <a:off x="5873403" y="3873850"/>
            <a:ext cx="753319" cy="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直線接點 108">
            <a:extLst>
              <a:ext uri="{FF2B5EF4-FFF2-40B4-BE49-F238E27FC236}">
                <a16:creationId xmlns:a16="http://schemas.microsoft.com/office/drawing/2014/main" id="{5D438EB5-754A-4D69-A33A-30654FA2BF12}"/>
              </a:ext>
            </a:extLst>
          </p:cNvPr>
          <p:cNvCxnSpPr>
            <a:cxnSpLocks/>
            <a:stCxn id="8" idx="2"/>
            <a:endCxn id="14" idx="3"/>
          </p:cNvCxnSpPr>
          <p:nvPr/>
        </p:nvCxnSpPr>
        <p:spPr>
          <a:xfrm flipH="1">
            <a:off x="6707261" y="4331050"/>
            <a:ext cx="376661" cy="368753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直線接點 111">
            <a:extLst>
              <a:ext uri="{FF2B5EF4-FFF2-40B4-BE49-F238E27FC236}">
                <a16:creationId xmlns:a16="http://schemas.microsoft.com/office/drawing/2014/main" id="{B034A1D6-2CC4-4F31-839C-B961719FC842}"/>
              </a:ext>
            </a:extLst>
          </p:cNvPr>
          <p:cNvCxnSpPr>
            <a:cxnSpLocks/>
            <a:stCxn id="18" idx="3"/>
            <a:endCxn id="14" idx="2"/>
          </p:cNvCxnSpPr>
          <p:nvPr/>
        </p:nvCxnSpPr>
        <p:spPr>
          <a:xfrm flipV="1">
            <a:off x="5873403" y="5157003"/>
            <a:ext cx="376658" cy="278866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5" name="圖形 114" descr="電腦">
            <a:extLst>
              <a:ext uri="{FF2B5EF4-FFF2-40B4-BE49-F238E27FC236}">
                <a16:creationId xmlns:a16="http://schemas.microsoft.com/office/drawing/2014/main" id="{A10E7294-EA11-4416-9913-DCDDE516615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74100" y="3416650"/>
            <a:ext cx="914400" cy="914400"/>
          </a:xfrm>
          <a:prstGeom prst="rect">
            <a:avLst/>
          </a:prstGeom>
        </p:spPr>
      </p:pic>
      <p:pic>
        <p:nvPicPr>
          <p:cNvPr id="116" name="圖形 115" descr="電腦">
            <a:extLst>
              <a:ext uri="{FF2B5EF4-FFF2-40B4-BE49-F238E27FC236}">
                <a16:creationId xmlns:a16="http://schemas.microsoft.com/office/drawing/2014/main" id="{20393CC3-E495-47AA-A933-745CAC25A0D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998322" y="3416650"/>
            <a:ext cx="914400" cy="914400"/>
          </a:xfrm>
          <a:prstGeom prst="rect">
            <a:avLst/>
          </a:prstGeom>
        </p:spPr>
      </p:pic>
      <p:cxnSp>
        <p:nvCxnSpPr>
          <p:cNvPr id="117" name="直線接點 116">
            <a:extLst>
              <a:ext uri="{FF2B5EF4-FFF2-40B4-BE49-F238E27FC236}">
                <a16:creationId xmlns:a16="http://schemas.microsoft.com/office/drawing/2014/main" id="{38CA106B-D66E-497C-82A4-D791D0084812}"/>
              </a:ext>
            </a:extLst>
          </p:cNvPr>
          <p:cNvCxnSpPr>
            <a:cxnSpLocks/>
            <a:stCxn id="5" idx="1"/>
            <a:endCxn id="115" idx="3"/>
          </p:cNvCxnSpPr>
          <p:nvPr/>
        </p:nvCxnSpPr>
        <p:spPr>
          <a:xfrm flipH="1">
            <a:off x="1088500" y="3873850"/>
            <a:ext cx="535065" cy="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直線接點 119">
            <a:extLst>
              <a:ext uri="{FF2B5EF4-FFF2-40B4-BE49-F238E27FC236}">
                <a16:creationId xmlns:a16="http://schemas.microsoft.com/office/drawing/2014/main" id="{35941435-32E1-4119-85AC-51417A4FDA31}"/>
              </a:ext>
            </a:extLst>
          </p:cNvPr>
          <p:cNvCxnSpPr>
            <a:cxnSpLocks/>
            <a:stCxn id="116" idx="1"/>
            <a:endCxn id="8" idx="3"/>
          </p:cNvCxnSpPr>
          <p:nvPr/>
        </p:nvCxnSpPr>
        <p:spPr>
          <a:xfrm flipH="1">
            <a:off x="7541122" y="3873850"/>
            <a:ext cx="457200" cy="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箭號: 向右 55">
            <a:extLst>
              <a:ext uri="{FF2B5EF4-FFF2-40B4-BE49-F238E27FC236}">
                <a16:creationId xmlns:a16="http://schemas.microsoft.com/office/drawing/2014/main" id="{F5E11440-5139-498B-AA88-B371002B5178}"/>
              </a:ext>
            </a:extLst>
          </p:cNvPr>
          <p:cNvSpPr/>
          <p:nvPr/>
        </p:nvSpPr>
        <p:spPr>
          <a:xfrm>
            <a:off x="1066904" y="3713386"/>
            <a:ext cx="716051" cy="320927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57" name="箭號: 向右 56">
            <a:extLst>
              <a:ext uri="{FF2B5EF4-FFF2-40B4-BE49-F238E27FC236}">
                <a16:creationId xmlns:a16="http://schemas.microsoft.com/office/drawing/2014/main" id="{4A60C335-A58A-421D-9F17-DE6B45C59525}"/>
              </a:ext>
            </a:extLst>
          </p:cNvPr>
          <p:cNvSpPr/>
          <p:nvPr/>
        </p:nvSpPr>
        <p:spPr>
          <a:xfrm rot="19063760">
            <a:off x="1990185" y="2953543"/>
            <a:ext cx="716051" cy="320927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59" name="箭號: 向右 58">
            <a:extLst>
              <a:ext uri="{FF2B5EF4-FFF2-40B4-BE49-F238E27FC236}">
                <a16:creationId xmlns:a16="http://schemas.microsoft.com/office/drawing/2014/main" id="{92528D08-5C3F-4804-985B-10E6EF4A2652}"/>
              </a:ext>
            </a:extLst>
          </p:cNvPr>
          <p:cNvSpPr/>
          <p:nvPr/>
        </p:nvSpPr>
        <p:spPr>
          <a:xfrm rot="2886939">
            <a:off x="3202129" y="3017974"/>
            <a:ext cx="716051" cy="320927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60" name="箭號: 向右 59">
            <a:extLst>
              <a:ext uri="{FF2B5EF4-FFF2-40B4-BE49-F238E27FC236}">
                <a16:creationId xmlns:a16="http://schemas.microsoft.com/office/drawing/2014/main" id="{3C425E39-A10C-4B7C-AEA4-3C368B567BFE}"/>
              </a:ext>
            </a:extLst>
          </p:cNvPr>
          <p:cNvSpPr/>
          <p:nvPr/>
        </p:nvSpPr>
        <p:spPr>
          <a:xfrm>
            <a:off x="3390458" y="4546339"/>
            <a:ext cx="716051" cy="320927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61" name="箭號: 向右 60">
            <a:extLst>
              <a:ext uri="{FF2B5EF4-FFF2-40B4-BE49-F238E27FC236}">
                <a16:creationId xmlns:a16="http://schemas.microsoft.com/office/drawing/2014/main" id="{64C87009-04B8-4CCA-AD70-471D59B7A1CA}"/>
              </a:ext>
            </a:extLst>
          </p:cNvPr>
          <p:cNvSpPr/>
          <p:nvPr/>
        </p:nvSpPr>
        <p:spPr>
          <a:xfrm rot="8278682">
            <a:off x="3141150" y="4344128"/>
            <a:ext cx="716051" cy="320927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63" name="箭號: 向右 62">
            <a:extLst>
              <a:ext uri="{FF2B5EF4-FFF2-40B4-BE49-F238E27FC236}">
                <a16:creationId xmlns:a16="http://schemas.microsoft.com/office/drawing/2014/main" id="{FFF96645-85BB-44AC-B5F4-05E2C649D1FF}"/>
              </a:ext>
            </a:extLst>
          </p:cNvPr>
          <p:cNvSpPr/>
          <p:nvPr/>
        </p:nvSpPr>
        <p:spPr>
          <a:xfrm>
            <a:off x="5058174" y="4527283"/>
            <a:ext cx="716051" cy="320927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64" name="箭號: 向右 63">
            <a:extLst>
              <a:ext uri="{FF2B5EF4-FFF2-40B4-BE49-F238E27FC236}">
                <a16:creationId xmlns:a16="http://schemas.microsoft.com/office/drawing/2014/main" id="{8981AEDE-16AE-41FC-A514-F16C2C80ACBD}"/>
              </a:ext>
            </a:extLst>
          </p:cNvPr>
          <p:cNvSpPr/>
          <p:nvPr/>
        </p:nvSpPr>
        <p:spPr>
          <a:xfrm rot="18899681">
            <a:off x="6565630" y="4402693"/>
            <a:ext cx="716051" cy="320927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65" name="箭號: 向右 64">
            <a:extLst>
              <a:ext uri="{FF2B5EF4-FFF2-40B4-BE49-F238E27FC236}">
                <a16:creationId xmlns:a16="http://schemas.microsoft.com/office/drawing/2014/main" id="{CA4E4BD1-3509-4356-81FA-2F48AD9DF44F}"/>
              </a:ext>
            </a:extLst>
          </p:cNvPr>
          <p:cNvSpPr/>
          <p:nvPr/>
        </p:nvSpPr>
        <p:spPr>
          <a:xfrm>
            <a:off x="7520435" y="3737873"/>
            <a:ext cx="716051" cy="320927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5180127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ACE4F6C-1BA6-4429-9251-159A239C3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29ED028-1DD4-4FE5-978B-4277784A9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249D5-A457-40D1-9D22-46206593EEBB}" type="slidenum">
              <a:rPr lang="zh-TW" altLang="en-US" smtClean="0"/>
              <a:pPr/>
              <a:t>37</a:t>
            </a:fld>
            <a:endParaRPr lang="zh-TW" altLang="en-US"/>
          </a:p>
        </p:txBody>
      </p:sp>
      <p:pic>
        <p:nvPicPr>
          <p:cNvPr id="5" name="圖形 4" descr="伺服器">
            <a:extLst>
              <a:ext uri="{FF2B5EF4-FFF2-40B4-BE49-F238E27FC236}">
                <a16:creationId xmlns:a16="http://schemas.microsoft.com/office/drawing/2014/main" id="{6F28178A-7A9F-4CD1-AE80-15F1138381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23565" y="3416650"/>
            <a:ext cx="914400" cy="914400"/>
          </a:xfrm>
          <a:prstGeom prst="rect">
            <a:avLst/>
          </a:prstGeom>
        </p:spPr>
      </p:pic>
      <p:pic>
        <p:nvPicPr>
          <p:cNvPr id="6" name="圖形 5" descr="伺服器">
            <a:extLst>
              <a:ext uri="{FF2B5EF4-FFF2-40B4-BE49-F238E27FC236}">
                <a16:creationId xmlns:a16="http://schemas.microsoft.com/office/drawing/2014/main" id="{2F501040-DB9E-45BD-8166-9D1D79F003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291284" y="3416650"/>
            <a:ext cx="914400" cy="914400"/>
          </a:xfrm>
          <a:prstGeom prst="rect">
            <a:avLst/>
          </a:prstGeom>
        </p:spPr>
      </p:pic>
      <p:pic>
        <p:nvPicPr>
          <p:cNvPr id="7" name="圖形 6" descr="伺服器">
            <a:extLst>
              <a:ext uri="{FF2B5EF4-FFF2-40B4-BE49-F238E27FC236}">
                <a16:creationId xmlns:a16="http://schemas.microsoft.com/office/drawing/2014/main" id="{E269B03D-6354-4681-A3AC-245080B5A8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59003" y="3416650"/>
            <a:ext cx="914400" cy="914400"/>
          </a:xfrm>
          <a:prstGeom prst="rect">
            <a:avLst/>
          </a:prstGeom>
        </p:spPr>
      </p:pic>
      <p:pic>
        <p:nvPicPr>
          <p:cNvPr id="8" name="圖形 7" descr="伺服器">
            <a:extLst>
              <a:ext uri="{FF2B5EF4-FFF2-40B4-BE49-F238E27FC236}">
                <a16:creationId xmlns:a16="http://schemas.microsoft.com/office/drawing/2014/main" id="{A7E9757E-237E-497D-AF8C-DBAD8122BC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26722" y="3416650"/>
            <a:ext cx="914400" cy="914400"/>
          </a:xfrm>
          <a:prstGeom prst="rect">
            <a:avLst/>
          </a:prstGeom>
        </p:spPr>
      </p:pic>
      <p:pic>
        <p:nvPicPr>
          <p:cNvPr id="9" name="圖形 8" descr="伺服器">
            <a:extLst>
              <a:ext uri="{FF2B5EF4-FFF2-40B4-BE49-F238E27FC236}">
                <a16:creationId xmlns:a16="http://schemas.microsoft.com/office/drawing/2014/main" id="{D3518AC3-D3E2-4A94-BF08-821B2DA7BA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57425" y="2502250"/>
            <a:ext cx="914400" cy="914400"/>
          </a:xfrm>
          <a:prstGeom prst="rect">
            <a:avLst/>
          </a:prstGeom>
        </p:spPr>
      </p:pic>
      <p:pic>
        <p:nvPicPr>
          <p:cNvPr id="10" name="圖形 9" descr="伺服器">
            <a:extLst>
              <a:ext uri="{FF2B5EF4-FFF2-40B4-BE49-F238E27FC236}">
                <a16:creationId xmlns:a16="http://schemas.microsoft.com/office/drawing/2014/main" id="{CE3E62B4-2A83-49F7-B57C-A3C6DE7846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25144" y="2502250"/>
            <a:ext cx="914400" cy="914400"/>
          </a:xfrm>
          <a:prstGeom prst="rect">
            <a:avLst/>
          </a:prstGeom>
        </p:spPr>
      </p:pic>
      <p:pic>
        <p:nvPicPr>
          <p:cNvPr id="11" name="圖形 10" descr="伺服器">
            <a:extLst>
              <a:ext uri="{FF2B5EF4-FFF2-40B4-BE49-F238E27FC236}">
                <a16:creationId xmlns:a16="http://schemas.microsoft.com/office/drawing/2014/main" id="{7F6CF07F-BDA1-4082-9ACE-C155F1A90E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92863" y="2502250"/>
            <a:ext cx="914400" cy="914400"/>
          </a:xfrm>
          <a:prstGeom prst="rect">
            <a:avLst/>
          </a:prstGeom>
        </p:spPr>
      </p:pic>
      <p:pic>
        <p:nvPicPr>
          <p:cNvPr id="12" name="圖形 11" descr="伺服器">
            <a:extLst>
              <a:ext uri="{FF2B5EF4-FFF2-40B4-BE49-F238E27FC236}">
                <a16:creationId xmlns:a16="http://schemas.microsoft.com/office/drawing/2014/main" id="{B47C6E03-ACD2-464A-B376-A9E5A47CF9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57425" y="4249603"/>
            <a:ext cx="914400" cy="914400"/>
          </a:xfrm>
          <a:prstGeom prst="rect">
            <a:avLst/>
          </a:prstGeom>
        </p:spPr>
      </p:pic>
      <p:pic>
        <p:nvPicPr>
          <p:cNvPr id="13" name="圖形 12" descr="伺服器">
            <a:extLst>
              <a:ext uri="{FF2B5EF4-FFF2-40B4-BE49-F238E27FC236}">
                <a16:creationId xmlns:a16="http://schemas.microsoft.com/office/drawing/2014/main" id="{3273C9C1-0B01-499C-BED5-74D6099BED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25143" y="4235604"/>
            <a:ext cx="914400" cy="914400"/>
          </a:xfrm>
          <a:prstGeom prst="rect">
            <a:avLst/>
          </a:prstGeom>
        </p:spPr>
      </p:pic>
      <p:pic>
        <p:nvPicPr>
          <p:cNvPr id="14" name="圖形 13" descr="伺服器">
            <a:extLst>
              <a:ext uri="{FF2B5EF4-FFF2-40B4-BE49-F238E27FC236}">
                <a16:creationId xmlns:a16="http://schemas.microsoft.com/office/drawing/2014/main" id="{DF8E867C-E51B-49FC-A674-11E1F24A4F7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792861" y="4242603"/>
            <a:ext cx="914400" cy="914400"/>
          </a:xfrm>
          <a:prstGeom prst="rect">
            <a:avLst/>
          </a:prstGeom>
        </p:spPr>
      </p:pic>
      <p:pic>
        <p:nvPicPr>
          <p:cNvPr id="15" name="圖形 14" descr="伺服器">
            <a:extLst>
              <a:ext uri="{FF2B5EF4-FFF2-40B4-BE49-F238E27FC236}">
                <a16:creationId xmlns:a16="http://schemas.microsoft.com/office/drawing/2014/main" id="{12F6C197-DF65-4C9C-B362-3D817A6E3F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91284" y="1685010"/>
            <a:ext cx="914400" cy="914400"/>
          </a:xfrm>
          <a:prstGeom prst="rect">
            <a:avLst/>
          </a:prstGeom>
        </p:spPr>
      </p:pic>
      <p:pic>
        <p:nvPicPr>
          <p:cNvPr id="16" name="圖形 15" descr="伺服器">
            <a:extLst>
              <a:ext uri="{FF2B5EF4-FFF2-40B4-BE49-F238E27FC236}">
                <a16:creationId xmlns:a16="http://schemas.microsoft.com/office/drawing/2014/main" id="{985D9A1B-2397-4173-BC1C-5C070A6F8B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62355" y="1685010"/>
            <a:ext cx="914400" cy="914400"/>
          </a:xfrm>
          <a:prstGeom prst="rect">
            <a:avLst/>
          </a:prstGeom>
        </p:spPr>
      </p:pic>
      <p:pic>
        <p:nvPicPr>
          <p:cNvPr id="17" name="圖形 16" descr="伺服器">
            <a:extLst>
              <a:ext uri="{FF2B5EF4-FFF2-40B4-BE49-F238E27FC236}">
                <a16:creationId xmlns:a16="http://schemas.microsoft.com/office/drawing/2014/main" id="{744595DE-0543-4E73-9CAD-78A51DAA23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91284" y="4978669"/>
            <a:ext cx="914400" cy="914400"/>
          </a:xfrm>
          <a:prstGeom prst="rect">
            <a:avLst/>
          </a:prstGeom>
        </p:spPr>
      </p:pic>
      <p:pic>
        <p:nvPicPr>
          <p:cNvPr id="18" name="圖形 17" descr="伺服器">
            <a:extLst>
              <a:ext uri="{FF2B5EF4-FFF2-40B4-BE49-F238E27FC236}">
                <a16:creationId xmlns:a16="http://schemas.microsoft.com/office/drawing/2014/main" id="{FA47CCC9-0513-4C82-94E8-2AEA290537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59003" y="4978669"/>
            <a:ext cx="914400" cy="914400"/>
          </a:xfrm>
          <a:prstGeom prst="rect">
            <a:avLst/>
          </a:prstGeom>
        </p:spPr>
      </p:pic>
      <p:cxnSp>
        <p:nvCxnSpPr>
          <p:cNvPr id="21" name="直線接點 20">
            <a:extLst>
              <a:ext uri="{FF2B5EF4-FFF2-40B4-BE49-F238E27FC236}">
                <a16:creationId xmlns:a16="http://schemas.microsoft.com/office/drawing/2014/main" id="{62D43967-2D06-4BFA-BD31-02ACBF9A42C9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2080765" y="4331050"/>
            <a:ext cx="376660" cy="356697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直線接點 24">
            <a:extLst>
              <a:ext uri="{FF2B5EF4-FFF2-40B4-BE49-F238E27FC236}">
                <a16:creationId xmlns:a16="http://schemas.microsoft.com/office/drawing/2014/main" id="{2753F4D4-2612-48F0-BDAB-CCBB05291326}"/>
              </a:ext>
            </a:extLst>
          </p:cNvPr>
          <p:cNvCxnSpPr>
            <a:cxnSpLocks/>
            <a:stCxn id="12" idx="2"/>
          </p:cNvCxnSpPr>
          <p:nvPr/>
        </p:nvCxnSpPr>
        <p:spPr>
          <a:xfrm>
            <a:off x="2914625" y="5164003"/>
            <a:ext cx="376659" cy="271866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8552F833-56D8-4D4F-BCC8-F23F15D3C6DD}"/>
              </a:ext>
            </a:extLst>
          </p:cNvPr>
          <p:cNvCxnSpPr>
            <a:cxnSpLocks/>
            <a:stCxn id="17" idx="3"/>
            <a:endCxn id="18" idx="1"/>
          </p:cNvCxnSpPr>
          <p:nvPr/>
        </p:nvCxnSpPr>
        <p:spPr>
          <a:xfrm>
            <a:off x="4205684" y="5435869"/>
            <a:ext cx="753319" cy="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直線接點 30">
            <a:extLst>
              <a:ext uri="{FF2B5EF4-FFF2-40B4-BE49-F238E27FC236}">
                <a16:creationId xmlns:a16="http://schemas.microsoft.com/office/drawing/2014/main" id="{F7508D18-CB2C-4AF3-BC4B-398303646611}"/>
              </a:ext>
            </a:extLst>
          </p:cNvPr>
          <p:cNvCxnSpPr>
            <a:cxnSpLocks/>
            <a:endCxn id="5" idx="0"/>
          </p:cNvCxnSpPr>
          <p:nvPr/>
        </p:nvCxnSpPr>
        <p:spPr>
          <a:xfrm flipH="1">
            <a:off x="2080765" y="2959450"/>
            <a:ext cx="376660" cy="45720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直線接點 33">
            <a:extLst>
              <a:ext uri="{FF2B5EF4-FFF2-40B4-BE49-F238E27FC236}">
                <a16:creationId xmlns:a16="http://schemas.microsoft.com/office/drawing/2014/main" id="{269D0069-D625-4305-ABA5-1EF80BB00194}"/>
              </a:ext>
            </a:extLst>
          </p:cNvPr>
          <p:cNvCxnSpPr>
            <a:cxnSpLocks/>
            <a:stCxn id="16" idx="1"/>
            <a:endCxn id="15" idx="3"/>
          </p:cNvCxnSpPr>
          <p:nvPr/>
        </p:nvCxnSpPr>
        <p:spPr>
          <a:xfrm flipH="1">
            <a:off x="4205684" y="2142210"/>
            <a:ext cx="756671" cy="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直線接點 34">
            <a:extLst>
              <a:ext uri="{FF2B5EF4-FFF2-40B4-BE49-F238E27FC236}">
                <a16:creationId xmlns:a16="http://schemas.microsoft.com/office/drawing/2014/main" id="{DC6EFEB9-7122-4BB8-9FE7-98680AA1B4CF}"/>
              </a:ext>
            </a:extLst>
          </p:cNvPr>
          <p:cNvCxnSpPr>
            <a:cxnSpLocks/>
            <a:endCxn id="9" idx="0"/>
          </p:cNvCxnSpPr>
          <p:nvPr/>
        </p:nvCxnSpPr>
        <p:spPr>
          <a:xfrm flipH="1">
            <a:off x="2914625" y="2142210"/>
            <a:ext cx="376659" cy="36004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直線接點 41">
            <a:extLst>
              <a:ext uri="{FF2B5EF4-FFF2-40B4-BE49-F238E27FC236}">
                <a16:creationId xmlns:a16="http://schemas.microsoft.com/office/drawing/2014/main" id="{A7A1E965-4BE2-4FFC-AB73-1991059A1605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5876755" y="2142210"/>
            <a:ext cx="436512" cy="36004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直線接點 44">
            <a:extLst>
              <a:ext uri="{FF2B5EF4-FFF2-40B4-BE49-F238E27FC236}">
                <a16:creationId xmlns:a16="http://schemas.microsoft.com/office/drawing/2014/main" id="{E11D579B-A2E5-4B2F-88B3-A7FD4A6C5AB3}"/>
              </a:ext>
            </a:extLst>
          </p:cNvPr>
          <p:cNvCxnSpPr>
            <a:cxnSpLocks/>
            <a:stCxn id="10" idx="1"/>
            <a:endCxn id="9" idx="3"/>
          </p:cNvCxnSpPr>
          <p:nvPr/>
        </p:nvCxnSpPr>
        <p:spPr>
          <a:xfrm flipH="1">
            <a:off x="3371825" y="2959450"/>
            <a:ext cx="753319" cy="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直線接點 48">
            <a:extLst>
              <a:ext uri="{FF2B5EF4-FFF2-40B4-BE49-F238E27FC236}">
                <a16:creationId xmlns:a16="http://schemas.microsoft.com/office/drawing/2014/main" id="{F2CEDDC0-6BED-4285-A78B-854F9426EBAE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3368474" y="2959450"/>
            <a:ext cx="380010" cy="45720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直線接點 51">
            <a:extLst>
              <a:ext uri="{FF2B5EF4-FFF2-40B4-BE49-F238E27FC236}">
                <a16:creationId xmlns:a16="http://schemas.microsoft.com/office/drawing/2014/main" id="{BB40F974-CB19-4AAE-B02C-CC7618F1B626}"/>
              </a:ext>
            </a:extLst>
          </p:cNvPr>
          <p:cNvCxnSpPr>
            <a:cxnSpLocks/>
            <a:stCxn id="10" idx="2"/>
            <a:endCxn id="6" idx="3"/>
          </p:cNvCxnSpPr>
          <p:nvPr/>
        </p:nvCxnSpPr>
        <p:spPr>
          <a:xfrm flipH="1">
            <a:off x="4205684" y="3416650"/>
            <a:ext cx="376660" cy="45720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直線接點 54">
            <a:extLst>
              <a:ext uri="{FF2B5EF4-FFF2-40B4-BE49-F238E27FC236}">
                <a16:creationId xmlns:a16="http://schemas.microsoft.com/office/drawing/2014/main" id="{21335A4C-41D3-4EFD-A4E8-987C6EC9AF23}"/>
              </a:ext>
            </a:extLst>
          </p:cNvPr>
          <p:cNvCxnSpPr>
            <a:cxnSpLocks/>
            <a:stCxn id="11" idx="1"/>
            <a:endCxn id="10" idx="3"/>
          </p:cNvCxnSpPr>
          <p:nvPr/>
        </p:nvCxnSpPr>
        <p:spPr>
          <a:xfrm flipH="1">
            <a:off x="5039544" y="2959450"/>
            <a:ext cx="753319" cy="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直線接點 57">
            <a:extLst>
              <a:ext uri="{FF2B5EF4-FFF2-40B4-BE49-F238E27FC236}">
                <a16:creationId xmlns:a16="http://schemas.microsoft.com/office/drawing/2014/main" id="{6316D3D6-00D3-4A8D-8326-764D6E81217C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6707263" y="2959450"/>
            <a:ext cx="376659" cy="45720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直線接點 61">
            <a:extLst>
              <a:ext uri="{FF2B5EF4-FFF2-40B4-BE49-F238E27FC236}">
                <a16:creationId xmlns:a16="http://schemas.microsoft.com/office/drawing/2014/main" id="{47AC429F-F582-4C5F-B066-B2E886FCD799}"/>
              </a:ext>
            </a:extLst>
          </p:cNvPr>
          <p:cNvCxnSpPr>
            <a:cxnSpLocks/>
            <a:stCxn id="10" idx="2"/>
            <a:endCxn id="7" idx="1"/>
          </p:cNvCxnSpPr>
          <p:nvPr/>
        </p:nvCxnSpPr>
        <p:spPr>
          <a:xfrm>
            <a:off x="4582344" y="3416650"/>
            <a:ext cx="376659" cy="45720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直線接點 66">
            <a:extLst>
              <a:ext uri="{FF2B5EF4-FFF2-40B4-BE49-F238E27FC236}">
                <a16:creationId xmlns:a16="http://schemas.microsoft.com/office/drawing/2014/main" id="{3D564B40-0C66-489B-B147-D07E491C4573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4205684" y="3873850"/>
            <a:ext cx="753319" cy="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直線接點 69">
            <a:extLst>
              <a:ext uri="{FF2B5EF4-FFF2-40B4-BE49-F238E27FC236}">
                <a16:creationId xmlns:a16="http://schemas.microsoft.com/office/drawing/2014/main" id="{C9D230DB-4EA0-4650-BE9A-913E79465421}"/>
              </a:ext>
            </a:extLst>
          </p:cNvPr>
          <p:cNvCxnSpPr>
            <a:cxnSpLocks/>
            <a:stCxn id="6" idx="1"/>
            <a:endCxn id="5" idx="3"/>
          </p:cNvCxnSpPr>
          <p:nvPr/>
        </p:nvCxnSpPr>
        <p:spPr>
          <a:xfrm flipH="1">
            <a:off x="2537965" y="3873850"/>
            <a:ext cx="753319" cy="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直線接點 76">
            <a:extLst>
              <a:ext uri="{FF2B5EF4-FFF2-40B4-BE49-F238E27FC236}">
                <a16:creationId xmlns:a16="http://schemas.microsoft.com/office/drawing/2014/main" id="{83E13CEB-7838-4A32-BCBA-72B53E44D13B}"/>
              </a:ext>
            </a:extLst>
          </p:cNvPr>
          <p:cNvCxnSpPr>
            <a:cxnSpLocks/>
            <a:stCxn id="11" idx="1"/>
            <a:endCxn id="7" idx="0"/>
          </p:cNvCxnSpPr>
          <p:nvPr/>
        </p:nvCxnSpPr>
        <p:spPr>
          <a:xfrm flipH="1">
            <a:off x="5416203" y="2959450"/>
            <a:ext cx="376660" cy="45720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直線接點 79">
            <a:extLst>
              <a:ext uri="{FF2B5EF4-FFF2-40B4-BE49-F238E27FC236}">
                <a16:creationId xmlns:a16="http://schemas.microsoft.com/office/drawing/2014/main" id="{923B9CC7-871A-47A9-A4F5-B55B2631C327}"/>
              </a:ext>
            </a:extLst>
          </p:cNvPr>
          <p:cNvCxnSpPr>
            <a:cxnSpLocks/>
            <a:stCxn id="6" idx="2"/>
            <a:endCxn id="12" idx="3"/>
          </p:cNvCxnSpPr>
          <p:nvPr/>
        </p:nvCxnSpPr>
        <p:spPr>
          <a:xfrm flipH="1">
            <a:off x="3371825" y="4331050"/>
            <a:ext cx="376659" cy="375753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直線接點 82">
            <a:extLst>
              <a:ext uri="{FF2B5EF4-FFF2-40B4-BE49-F238E27FC236}">
                <a16:creationId xmlns:a16="http://schemas.microsoft.com/office/drawing/2014/main" id="{A8D34F01-A0A6-46A2-BE94-A1FFD7C129C7}"/>
              </a:ext>
            </a:extLst>
          </p:cNvPr>
          <p:cNvCxnSpPr>
            <a:cxnSpLocks/>
            <a:stCxn id="12" idx="3"/>
            <a:endCxn id="13" idx="1"/>
          </p:cNvCxnSpPr>
          <p:nvPr/>
        </p:nvCxnSpPr>
        <p:spPr>
          <a:xfrm flipV="1">
            <a:off x="3371825" y="4692804"/>
            <a:ext cx="753318" cy="13999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直線接點 92">
            <a:extLst>
              <a:ext uri="{FF2B5EF4-FFF2-40B4-BE49-F238E27FC236}">
                <a16:creationId xmlns:a16="http://schemas.microsoft.com/office/drawing/2014/main" id="{21985A93-BFF7-47FC-A1A8-D981F1A4BCEB}"/>
              </a:ext>
            </a:extLst>
          </p:cNvPr>
          <p:cNvCxnSpPr>
            <a:cxnSpLocks/>
            <a:stCxn id="14" idx="1"/>
            <a:endCxn id="13" idx="3"/>
          </p:cNvCxnSpPr>
          <p:nvPr/>
        </p:nvCxnSpPr>
        <p:spPr>
          <a:xfrm flipH="1" flipV="1">
            <a:off x="5039543" y="4692804"/>
            <a:ext cx="753318" cy="6999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直線接點 95">
            <a:extLst>
              <a:ext uri="{FF2B5EF4-FFF2-40B4-BE49-F238E27FC236}">
                <a16:creationId xmlns:a16="http://schemas.microsoft.com/office/drawing/2014/main" id="{56646689-57A5-4495-BA49-8BB68458FBF2}"/>
              </a:ext>
            </a:extLst>
          </p:cNvPr>
          <p:cNvCxnSpPr>
            <a:cxnSpLocks/>
            <a:stCxn id="7" idx="2"/>
            <a:endCxn id="14" idx="1"/>
          </p:cNvCxnSpPr>
          <p:nvPr/>
        </p:nvCxnSpPr>
        <p:spPr>
          <a:xfrm>
            <a:off x="5416203" y="4331050"/>
            <a:ext cx="376658" cy="368753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直線接點 98">
            <a:extLst>
              <a:ext uri="{FF2B5EF4-FFF2-40B4-BE49-F238E27FC236}">
                <a16:creationId xmlns:a16="http://schemas.microsoft.com/office/drawing/2014/main" id="{BC8EA08F-6A7B-4D3B-B7A0-7E9DDCD506EE}"/>
              </a:ext>
            </a:extLst>
          </p:cNvPr>
          <p:cNvCxnSpPr>
            <a:cxnSpLocks/>
            <a:stCxn id="6" idx="3"/>
            <a:endCxn id="13" idx="0"/>
          </p:cNvCxnSpPr>
          <p:nvPr/>
        </p:nvCxnSpPr>
        <p:spPr>
          <a:xfrm>
            <a:off x="4205684" y="3873850"/>
            <a:ext cx="376659" cy="361754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直線接點 102">
            <a:extLst>
              <a:ext uri="{FF2B5EF4-FFF2-40B4-BE49-F238E27FC236}">
                <a16:creationId xmlns:a16="http://schemas.microsoft.com/office/drawing/2014/main" id="{0A9CD7C9-8920-4506-91A5-96BF7674876E}"/>
              </a:ext>
            </a:extLst>
          </p:cNvPr>
          <p:cNvCxnSpPr>
            <a:cxnSpLocks/>
            <a:stCxn id="7" idx="1"/>
            <a:endCxn id="13" idx="0"/>
          </p:cNvCxnSpPr>
          <p:nvPr/>
        </p:nvCxnSpPr>
        <p:spPr>
          <a:xfrm flipH="1">
            <a:off x="4582343" y="3873850"/>
            <a:ext cx="376660" cy="361754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直線接點 105">
            <a:extLst>
              <a:ext uri="{FF2B5EF4-FFF2-40B4-BE49-F238E27FC236}">
                <a16:creationId xmlns:a16="http://schemas.microsoft.com/office/drawing/2014/main" id="{7D2530FC-48A1-4155-9EEB-81D7D062B32E}"/>
              </a:ext>
            </a:extLst>
          </p:cNvPr>
          <p:cNvCxnSpPr>
            <a:cxnSpLocks/>
            <a:stCxn id="8" idx="1"/>
            <a:endCxn id="7" idx="3"/>
          </p:cNvCxnSpPr>
          <p:nvPr/>
        </p:nvCxnSpPr>
        <p:spPr>
          <a:xfrm flipH="1">
            <a:off x="5873403" y="3873850"/>
            <a:ext cx="753319" cy="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直線接點 108">
            <a:extLst>
              <a:ext uri="{FF2B5EF4-FFF2-40B4-BE49-F238E27FC236}">
                <a16:creationId xmlns:a16="http://schemas.microsoft.com/office/drawing/2014/main" id="{5D438EB5-754A-4D69-A33A-30654FA2BF12}"/>
              </a:ext>
            </a:extLst>
          </p:cNvPr>
          <p:cNvCxnSpPr>
            <a:cxnSpLocks/>
            <a:stCxn id="8" idx="2"/>
            <a:endCxn id="14" idx="3"/>
          </p:cNvCxnSpPr>
          <p:nvPr/>
        </p:nvCxnSpPr>
        <p:spPr>
          <a:xfrm flipH="1">
            <a:off x="6707261" y="4331050"/>
            <a:ext cx="376661" cy="368753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直線接點 111">
            <a:extLst>
              <a:ext uri="{FF2B5EF4-FFF2-40B4-BE49-F238E27FC236}">
                <a16:creationId xmlns:a16="http://schemas.microsoft.com/office/drawing/2014/main" id="{B034A1D6-2CC4-4F31-839C-B961719FC842}"/>
              </a:ext>
            </a:extLst>
          </p:cNvPr>
          <p:cNvCxnSpPr>
            <a:cxnSpLocks/>
            <a:stCxn id="18" idx="3"/>
            <a:endCxn id="14" idx="2"/>
          </p:cNvCxnSpPr>
          <p:nvPr/>
        </p:nvCxnSpPr>
        <p:spPr>
          <a:xfrm flipV="1">
            <a:off x="5873403" y="5157003"/>
            <a:ext cx="376658" cy="278866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5" name="圖形 114" descr="電腦">
            <a:extLst>
              <a:ext uri="{FF2B5EF4-FFF2-40B4-BE49-F238E27FC236}">
                <a16:creationId xmlns:a16="http://schemas.microsoft.com/office/drawing/2014/main" id="{A10E7294-EA11-4416-9913-DCDDE516615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74100" y="3416650"/>
            <a:ext cx="914400" cy="914400"/>
          </a:xfrm>
          <a:prstGeom prst="rect">
            <a:avLst/>
          </a:prstGeom>
        </p:spPr>
      </p:pic>
      <p:pic>
        <p:nvPicPr>
          <p:cNvPr id="116" name="圖形 115" descr="電腦">
            <a:extLst>
              <a:ext uri="{FF2B5EF4-FFF2-40B4-BE49-F238E27FC236}">
                <a16:creationId xmlns:a16="http://schemas.microsoft.com/office/drawing/2014/main" id="{20393CC3-E495-47AA-A933-745CAC25A0D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998322" y="3416650"/>
            <a:ext cx="914400" cy="914400"/>
          </a:xfrm>
          <a:prstGeom prst="rect">
            <a:avLst/>
          </a:prstGeom>
        </p:spPr>
      </p:pic>
      <p:cxnSp>
        <p:nvCxnSpPr>
          <p:cNvPr id="117" name="直線接點 116">
            <a:extLst>
              <a:ext uri="{FF2B5EF4-FFF2-40B4-BE49-F238E27FC236}">
                <a16:creationId xmlns:a16="http://schemas.microsoft.com/office/drawing/2014/main" id="{38CA106B-D66E-497C-82A4-D791D0084812}"/>
              </a:ext>
            </a:extLst>
          </p:cNvPr>
          <p:cNvCxnSpPr>
            <a:cxnSpLocks/>
            <a:stCxn id="5" idx="1"/>
            <a:endCxn id="115" idx="3"/>
          </p:cNvCxnSpPr>
          <p:nvPr/>
        </p:nvCxnSpPr>
        <p:spPr>
          <a:xfrm flipH="1">
            <a:off x="1088500" y="3873850"/>
            <a:ext cx="535065" cy="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直線接點 119">
            <a:extLst>
              <a:ext uri="{FF2B5EF4-FFF2-40B4-BE49-F238E27FC236}">
                <a16:creationId xmlns:a16="http://schemas.microsoft.com/office/drawing/2014/main" id="{35941435-32E1-4119-85AC-51417A4FDA31}"/>
              </a:ext>
            </a:extLst>
          </p:cNvPr>
          <p:cNvCxnSpPr>
            <a:cxnSpLocks/>
            <a:stCxn id="116" idx="1"/>
            <a:endCxn id="8" idx="3"/>
          </p:cNvCxnSpPr>
          <p:nvPr/>
        </p:nvCxnSpPr>
        <p:spPr>
          <a:xfrm flipH="1">
            <a:off x="7541122" y="3873850"/>
            <a:ext cx="457200" cy="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箭號: 向右 55">
            <a:extLst>
              <a:ext uri="{FF2B5EF4-FFF2-40B4-BE49-F238E27FC236}">
                <a16:creationId xmlns:a16="http://schemas.microsoft.com/office/drawing/2014/main" id="{F5E11440-5139-498B-AA88-B371002B5178}"/>
              </a:ext>
            </a:extLst>
          </p:cNvPr>
          <p:cNvSpPr/>
          <p:nvPr/>
        </p:nvSpPr>
        <p:spPr>
          <a:xfrm>
            <a:off x="1066904" y="3713386"/>
            <a:ext cx="716051" cy="320927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66" name="箭號: 向右 65">
            <a:extLst>
              <a:ext uri="{FF2B5EF4-FFF2-40B4-BE49-F238E27FC236}">
                <a16:creationId xmlns:a16="http://schemas.microsoft.com/office/drawing/2014/main" id="{00F94170-0AE9-4E32-8029-ACA733002508}"/>
              </a:ext>
            </a:extLst>
          </p:cNvPr>
          <p:cNvSpPr/>
          <p:nvPr/>
        </p:nvSpPr>
        <p:spPr>
          <a:xfrm rot="2482166">
            <a:off x="1955185" y="4405159"/>
            <a:ext cx="716051" cy="320927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68" name="箭號: 向右 67">
            <a:extLst>
              <a:ext uri="{FF2B5EF4-FFF2-40B4-BE49-F238E27FC236}">
                <a16:creationId xmlns:a16="http://schemas.microsoft.com/office/drawing/2014/main" id="{60B3A965-23F5-4330-AB8F-7438C3F6F3E6}"/>
              </a:ext>
            </a:extLst>
          </p:cNvPr>
          <p:cNvSpPr/>
          <p:nvPr/>
        </p:nvSpPr>
        <p:spPr>
          <a:xfrm rot="19070442">
            <a:off x="3202130" y="4394041"/>
            <a:ext cx="716051" cy="320927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69" name="箭號: 向右 68">
            <a:extLst>
              <a:ext uri="{FF2B5EF4-FFF2-40B4-BE49-F238E27FC236}">
                <a16:creationId xmlns:a16="http://schemas.microsoft.com/office/drawing/2014/main" id="{B7CEE8DD-0667-4CAF-B1A0-B57B02EFACE6}"/>
              </a:ext>
            </a:extLst>
          </p:cNvPr>
          <p:cNvSpPr/>
          <p:nvPr/>
        </p:nvSpPr>
        <p:spPr>
          <a:xfrm rot="18606547">
            <a:off x="4059265" y="3469337"/>
            <a:ext cx="716051" cy="320927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71" name="箭號: 向右 70">
            <a:extLst>
              <a:ext uri="{FF2B5EF4-FFF2-40B4-BE49-F238E27FC236}">
                <a16:creationId xmlns:a16="http://schemas.microsoft.com/office/drawing/2014/main" id="{F6540E34-282B-4EE4-856E-E3EEA5EC219A}"/>
              </a:ext>
            </a:extLst>
          </p:cNvPr>
          <p:cNvSpPr/>
          <p:nvPr/>
        </p:nvSpPr>
        <p:spPr>
          <a:xfrm rot="3021646">
            <a:off x="4520437" y="3451519"/>
            <a:ext cx="716051" cy="320927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72" name="箭號: 向右 71">
            <a:extLst>
              <a:ext uri="{FF2B5EF4-FFF2-40B4-BE49-F238E27FC236}">
                <a16:creationId xmlns:a16="http://schemas.microsoft.com/office/drawing/2014/main" id="{CC0EC985-7512-42CB-B1AE-EB5F1C9C1FD0}"/>
              </a:ext>
            </a:extLst>
          </p:cNvPr>
          <p:cNvSpPr/>
          <p:nvPr/>
        </p:nvSpPr>
        <p:spPr>
          <a:xfrm rot="2482166">
            <a:off x="5290623" y="4321727"/>
            <a:ext cx="716051" cy="320927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73" name="箭號: 向右 72">
            <a:extLst>
              <a:ext uri="{FF2B5EF4-FFF2-40B4-BE49-F238E27FC236}">
                <a16:creationId xmlns:a16="http://schemas.microsoft.com/office/drawing/2014/main" id="{C8915283-AA7B-4686-B84F-F03118CF841F}"/>
              </a:ext>
            </a:extLst>
          </p:cNvPr>
          <p:cNvSpPr/>
          <p:nvPr/>
        </p:nvSpPr>
        <p:spPr>
          <a:xfrm rot="18954272">
            <a:off x="6553097" y="4382661"/>
            <a:ext cx="716051" cy="320927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74" name="箭號: 向右 73">
            <a:extLst>
              <a:ext uri="{FF2B5EF4-FFF2-40B4-BE49-F238E27FC236}">
                <a16:creationId xmlns:a16="http://schemas.microsoft.com/office/drawing/2014/main" id="{28DDB79B-C7FF-45D1-B7B4-9863008E74EF}"/>
              </a:ext>
            </a:extLst>
          </p:cNvPr>
          <p:cNvSpPr/>
          <p:nvPr/>
        </p:nvSpPr>
        <p:spPr>
          <a:xfrm>
            <a:off x="7520435" y="3752933"/>
            <a:ext cx="716051" cy="320927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75" name="矩形 74">
            <a:extLst>
              <a:ext uri="{FF2B5EF4-FFF2-40B4-BE49-F238E27FC236}">
                <a16:creationId xmlns:a16="http://schemas.microsoft.com/office/drawing/2014/main" id="{6AD2CB5A-88B3-4715-BDD1-531F41B2929C}"/>
              </a:ext>
            </a:extLst>
          </p:cNvPr>
          <p:cNvSpPr/>
          <p:nvPr/>
        </p:nvSpPr>
        <p:spPr>
          <a:xfrm>
            <a:off x="2590540" y="3366160"/>
            <a:ext cx="4121130" cy="69751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b="1" dirty="0"/>
              <a:t>Stop when no better switch found</a:t>
            </a:r>
            <a:endParaRPr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2080006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  <p:bldP spid="66" grpId="0" animBg="1"/>
      <p:bldP spid="68" grpId="0" animBg="1"/>
      <p:bldP spid="69" grpId="0" animBg="1"/>
      <p:bldP spid="71" grpId="0" animBg="1"/>
      <p:bldP spid="72" grpId="0" animBg="1"/>
      <p:bldP spid="73" grpId="0" animBg="1"/>
      <p:bldP spid="74" grpId="0" animBg="1"/>
      <p:bldP spid="75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ACE4F6C-1BA6-4429-9251-159A239C3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29ED028-1DD4-4FE5-978B-4277784A9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249D5-A457-40D1-9D22-46206593EEBB}" type="slidenum">
              <a:rPr lang="zh-TW" altLang="en-US" smtClean="0"/>
              <a:pPr/>
              <a:t>38</a:t>
            </a:fld>
            <a:endParaRPr lang="zh-TW" altLang="en-US"/>
          </a:p>
        </p:txBody>
      </p:sp>
      <p:pic>
        <p:nvPicPr>
          <p:cNvPr id="5" name="圖形 4" descr="伺服器">
            <a:extLst>
              <a:ext uri="{FF2B5EF4-FFF2-40B4-BE49-F238E27FC236}">
                <a16:creationId xmlns:a16="http://schemas.microsoft.com/office/drawing/2014/main" id="{6F28178A-7A9F-4CD1-AE80-15F1138381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23565" y="3416650"/>
            <a:ext cx="914400" cy="914400"/>
          </a:xfrm>
          <a:prstGeom prst="rect">
            <a:avLst/>
          </a:prstGeom>
        </p:spPr>
      </p:pic>
      <p:pic>
        <p:nvPicPr>
          <p:cNvPr id="6" name="圖形 5" descr="伺服器">
            <a:extLst>
              <a:ext uri="{FF2B5EF4-FFF2-40B4-BE49-F238E27FC236}">
                <a16:creationId xmlns:a16="http://schemas.microsoft.com/office/drawing/2014/main" id="{2F501040-DB9E-45BD-8166-9D1D79F003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291284" y="3416650"/>
            <a:ext cx="914400" cy="914400"/>
          </a:xfrm>
          <a:prstGeom prst="rect">
            <a:avLst/>
          </a:prstGeom>
        </p:spPr>
      </p:pic>
      <p:pic>
        <p:nvPicPr>
          <p:cNvPr id="7" name="圖形 6" descr="伺服器">
            <a:extLst>
              <a:ext uri="{FF2B5EF4-FFF2-40B4-BE49-F238E27FC236}">
                <a16:creationId xmlns:a16="http://schemas.microsoft.com/office/drawing/2014/main" id="{E269B03D-6354-4681-A3AC-245080B5A8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59003" y="3416650"/>
            <a:ext cx="914400" cy="914400"/>
          </a:xfrm>
          <a:prstGeom prst="rect">
            <a:avLst/>
          </a:prstGeom>
        </p:spPr>
      </p:pic>
      <p:pic>
        <p:nvPicPr>
          <p:cNvPr id="8" name="圖形 7" descr="伺服器">
            <a:extLst>
              <a:ext uri="{FF2B5EF4-FFF2-40B4-BE49-F238E27FC236}">
                <a16:creationId xmlns:a16="http://schemas.microsoft.com/office/drawing/2014/main" id="{A7E9757E-237E-497D-AF8C-DBAD8122BC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26722" y="3416650"/>
            <a:ext cx="914400" cy="914400"/>
          </a:xfrm>
          <a:prstGeom prst="rect">
            <a:avLst/>
          </a:prstGeom>
        </p:spPr>
      </p:pic>
      <p:pic>
        <p:nvPicPr>
          <p:cNvPr id="9" name="圖形 8" descr="伺服器">
            <a:extLst>
              <a:ext uri="{FF2B5EF4-FFF2-40B4-BE49-F238E27FC236}">
                <a16:creationId xmlns:a16="http://schemas.microsoft.com/office/drawing/2014/main" id="{D3518AC3-D3E2-4A94-BF08-821B2DA7BA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57425" y="2502250"/>
            <a:ext cx="914400" cy="914400"/>
          </a:xfrm>
          <a:prstGeom prst="rect">
            <a:avLst/>
          </a:prstGeom>
        </p:spPr>
      </p:pic>
      <p:pic>
        <p:nvPicPr>
          <p:cNvPr id="10" name="圖形 9" descr="伺服器">
            <a:extLst>
              <a:ext uri="{FF2B5EF4-FFF2-40B4-BE49-F238E27FC236}">
                <a16:creationId xmlns:a16="http://schemas.microsoft.com/office/drawing/2014/main" id="{CE3E62B4-2A83-49F7-B57C-A3C6DE7846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25144" y="2502250"/>
            <a:ext cx="914400" cy="914400"/>
          </a:xfrm>
          <a:prstGeom prst="rect">
            <a:avLst/>
          </a:prstGeom>
        </p:spPr>
      </p:pic>
      <p:pic>
        <p:nvPicPr>
          <p:cNvPr id="11" name="圖形 10" descr="伺服器">
            <a:extLst>
              <a:ext uri="{FF2B5EF4-FFF2-40B4-BE49-F238E27FC236}">
                <a16:creationId xmlns:a16="http://schemas.microsoft.com/office/drawing/2014/main" id="{7F6CF07F-BDA1-4082-9ACE-C155F1A90E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92863" y="2502250"/>
            <a:ext cx="914400" cy="914400"/>
          </a:xfrm>
          <a:prstGeom prst="rect">
            <a:avLst/>
          </a:prstGeom>
        </p:spPr>
      </p:pic>
      <p:pic>
        <p:nvPicPr>
          <p:cNvPr id="12" name="圖形 11" descr="伺服器">
            <a:extLst>
              <a:ext uri="{FF2B5EF4-FFF2-40B4-BE49-F238E27FC236}">
                <a16:creationId xmlns:a16="http://schemas.microsoft.com/office/drawing/2014/main" id="{B47C6E03-ACD2-464A-B376-A9E5A47CF9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57425" y="4249603"/>
            <a:ext cx="914400" cy="914400"/>
          </a:xfrm>
          <a:prstGeom prst="rect">
            <a:avLst/>
          </a:prstGeom>
        </p:spPr>
      </p:pic>
      <p:pic>
        <p:nvPicPr>
          <p:cNvPr id="13" name="圖形 12" descr="伺服器">
            <a:extLst>
              <a:ext uri="{FF2B5EF4-FFF2-40B4-BE49-F238E27FC236}">
                <a16:creationId xmlns:a16="http://schemas.microsoft.com/office/drawing/2014/main" id="{3273C9C1-0B01-499C-BED5-74D6099BED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25143" y="4235604"/>
            <a:ext cx="914400" cy="914400"/>
          </a:xfrm>
          <a:prstGeom prst="rect">
            <a:avLst/>
          </a:prstGeom>
        </p:spPr>
      </p:pic>
      <p:pic>
        <p:nvPicPr>
          <p:cNvPr id="14" name="圖形 13" descr="伺服器">
            <a:extLst>
              <a:ext uri="{FF2B5EF4-FFF2-40B4-BE49-F238E27FC236}">
                <a16:creationId xmlns:a16="http://schemas.microsoft.com/office/drawing/2014/main" id="{DF8E867C-E51B-49FC-A674-11E1F24A4F7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792861" y="4242603"/>
            <a:ext cx="914400" cy="914400"/>
          </a:xfrm>
          <a:prstGeom prst="rect">
            <a:avLst/>
          </a:prstGeom>
        </p:spPr>
      </p:pic>
      <p:pic>
        <p:nvPicPr>
          <p:cNvPr id="15" name="圖形 14" descr="伺服器">
            <a:extLst>
              <a:ext uri="{FF2B5EF4-FFF2-40B4-BE49-F238E27FC236}">
                <a16:creationId xmlns:a16="http://schemas.microsoft.com/office/drawing/2014/main" id="{12F6C197-DF65-4C9C-B362-3D817A6E3F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91284" y="1685010"/>
            <a:ext cx="914400" cy="914400"/>
          </a:xfrm>
          <a:prstGeom prst="rect">
            <a:avLst/>
          </a:prstGeom>
        </p:spPr>
      </p:pic>
      <p:pic>
        <p:nvPicPr>
          <p:cNvPr id="16" name="圖形 15" descr="伺服器">
            <a:extLst>
              <a:ext uri="{FF2B5EF4-FFF2-40B4-BE49-F238E27FC236}">
                <a16:creationId xmlns:a16="http://schemas.microsoft.com/office/drawing/2014/main" id="{985D9A1B-2397-4173-BC1C-5C070A6F8B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62355" y="1685010"/>
            <a:ext cx="914400" cy="914400"/>
          </a:xfrm>
          <a:prstGeom prst="rect">
            <a:avLst/>
          </a:prstGeom>
        </p:spPr>
      </p:pic>
      <p:pic>
        <p:nvPicPr>
          <p:cNvPr id="17" name="圖形 16" descr="伺服器">
            <a:extLst>
              <a:ext uri="{FF2B5EF4-FFF2-40B4-BE49-F238E27FC236}">
                <a16:creationId xmlns:a16="http://schemas.microsoft.com/office/drawing/2014/main" id="{744595DE-0543-4E73-9CAD-78A51DAA23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91284" y="4978669"/>
            <a:ext cx="914400" cy="914400"/>
          </a:xfrm>
          <a:prstGeom prst="rect">
            <a:avLst/>
          </a:prstGeom>
        </p:spPr>
      </p:pic>
      <p:pic>
        <p:nvPicPr>
          <p:cNvPr id="18" name="圖形 17" descr="伺服器">
            <a:extLst>
              <a:ext uri="{FF2B5EF4-FFF2-40B4-BE49-F238E27FC236}">
                <a16:creationId xmlns:a16="http://schemas.microsoft.com/office/drawing/2014/main" id="{FA47CCC9-0513-4C82-94E8-2AEA290537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59003" y="4978669"/>
            <a:ext cx="914400" cy="914400"/>
          </a:xfrm>
          <a:prstGeom prst="rect">
            <a:avLst/>
          </a:prstGeom>
        </p:spPr>
      </p:pic>
      <p:cxnSp>
        <p:nvCxnSpPr>
          <p:cNvPr id="21" name="直線接點 20">
            <a:extLst>
              <a:ext uri="{FF2B5EF4-FFF2-40B4-BE49-F238E27FC236}">
                <a16:creationId xmlns:a16="http://schemas.microsoft.com/office/drawing/2014/main" id="{62D43967-2D06-4BFA-BD31-02ACBF9A42C9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2080765" y="4331050"/>
            <a:ext cx="376660" cy="356697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直線接點 24">
            <a:extLst>
              <a:ext uri="{FF2B5EF4-FFF2-40B4-BE49-F238E27FC236}">
                <a16:creationId xmlns:a16="http://schemas.microsoft.com/office/drawing/2014/main" id="{2753F4D4-2612-48F0-BDAB-CCBB05291326}"/>
              </a:ext>
            </a:extLst>
          </p:cNvPr>
          <p:cNvCxnSpPr>
            <a:cxnSpLocks/>
            <a:stCxn id="12" idx="2"/>
          </p:cNvCxnSpPr>
          <p:nvPr/>
        </p:nvCxnSpPr>
        <p:spPr>
          <a:xfrm>
            <a:off x="2914625" y="5164003"/>
            <a:ext cx="376659" cy="271866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8552F833-56D8-4D4F-BCC8-F23F15D3C6DD}"/>
              </a:ext>
            </a:extLst>
          </p:cNvPr>
          <p:cNvCxnSpPr>
            <a:cxnSpLocks/>
            <a:stCxn id="17" idx="3"/>
            <a:endCxn id="18" idx="1"/>
          </p:cNvCxnSpPr>
          <p:nvPr/>
        </p:nvCxnSpPr>
        <p:spPr>
          <a:xfrm>
            <a:off x="4205684" y="5435869"/>
            <a:ext cx="753319" cy="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直線接點 30">
            <a:extLst>
              <a:ext uri="{FF2B5EF4-FFF2-40B4-BE49-F238E27FC236}">
                <a16:creationId xmlns:a16="http://schemas.microsoft.com/office/drawing/2014/main" id="{F7508D18-CB2C-4AF3-BC4B-398303646611}"/>
              </a:ext>
            </a:extLst>
          </p:cNvPr>
          <p:cNvCxnSpPr>
            <a:cxnSpLocks/>
            <a:endCxn id="5" idx="0"/>
          </p:cNvCxnSpPr>
          <p:nvPr/>
        </p:nvCxnSpPr>
        <p:spPr>
          <a:xfrm flipH="1">
            <a:off x="2080765" y="2959450"/>
            <a:ext cx="376660" cy="45720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直線接點 33">
            <a:extLst>
              <a:ext uri="{FF2B5EF4-FFF2-40B4-BE49-F238E27FC236}">
                <a16:creationId xmlns:a16="http://schemas.microsoft.com/office/drawing/2014/main" id="{269D0069-D625-4305-ABA5-1EF80BB00194}"/>
              </a:ext>
            </a:extLst>
          </p:cNvPr>
          <p:cNvCxnSpPr>
            <a:cxnSpLocks/>
            <a:stCxn id="16" idx="1"/>
            <a:endCxn id="15" idx="3"/>
          </p:cNvCxnSpPr>
          <p:nvPr/>
        </p:nvCxnSpPr>
        <p:spPr>
          <a:xfrm flipH="1">
            <a:off x="4205684" y="2142210"/>
            <a:ext cx="756671" cy="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直線接點 34">
            <a:extLst>
              <a:ext uri="{FF2B5EF4-FFF2-40B4-BE49-F238E27FC236}">
                <a16:creationId xmlns:a16="http://schemas.microsoft.com/office/drawing/2014/main" id="{DC6EFEB9-7122-4BB8-9FE7-98680AA1B4CF}"/>
              </a:ext>
            </a:extLst>
          </p:cNvPr>
          <p:cNvCxnSpPr>
            <a:cxnSpLocks/>
            <a:endCxn id="9" idx="0"/>
          </p:cNvCxnSpPr>
          <p:nvPr/>
        </p:nvCxnSpPr>
        <p:spPr>
          <a:xfrm flipH="1">
            <a:off x="2914625" y="2142210"/>
            <a:ext cx="376659" cy="36004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直線接點 41">
            <a:extLst>
              <a:ext uri="{FF2B5EF4-FFF2-40B4-BE49-F238E27FC236}">
                <a16:creationId xmlns:a16="http://schemas.microsoft.com/office/drawing/2014/main" id="{A7A1E965-4BE2-4FFC-AB73-1991059A1605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5876755" y="2142210"/>
            <a:ext cx="436512" cy="36004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直線接點 44">
            <a:extLst>
              <a:ext uri="{FF2B5EF4-FFF2-40B4-BE49-F238E27FC236}">
                <a16:creationId xmlns:a16="http://schemas.microsoft.com/office/drawing/2014/main" id="{E11D579B-A2E5-4B2F-88B3-A7FD4A6C5AB3}"/>
              </a:ext>
            </a:extLst>
          </p:cNvPr>
          <p:cNvCxnSpPr>
            <a:cxnSpLocks/>
            <a:stCxn id="10" idx="1"/>
            <a:endCxn id="9" idx="3"/>
          </p:cNvCxnSpPr>
          <p:nvPr/>
        </p:nvCxnSpPr>
        <p:spPr>
          <a:xfrm flipH="1">
            <a:off x="3371825" y="2959450"/>
            <a:ext cx="753319" cy="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直線接點 48">
            <a:extLst>
              <a:ext uri="{FF2B5EF4-FFF2-40B4-BE49-F238E27FC236}">
                <a16:creationId xmlns:a16="http://schemas.microsoft.com/office/drawing/2014/main" id="{F2CEDDC0-6BED-4285-A78B-854F9426EBAE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3368474" y="2959450"/>
            <a:ext cx="380010" cy="45720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直線接點 51">
            <a:extLst>
              <a:ext uri="{FF2B5EF4-FFF2-40B4-BE49-F238E27FC236}">
                <a16:creationId xmlns:a16="http://schemas.microsoft.com/office/drawing/2014/main" id="{BB40F974-CB19-4AAE-B02C-CC7618F1B626}"/>
              </a:ext>
            </a:extLst>
          </p:cNvPr>
          <p:cNvCxnSpPr>
            <a:cxnSpLocks/>
            <a:stCxn id="10" idx="2"/>
            <a:endCxn id="6" idx="3"/>
          </p:cNvCxnSpPr>
          <p:nvPr/>
        </p:nvCxnSpPr>
        <p:spPr>
          <a:xfrm flipH="1">
            <a:off x="4205684" y="3416650"/>
            <a:ext cx="376660" cy="45720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直線接點 54">
            <a:extLst>
              <a:ext uri="{FF2B5EF4-FFF2-40B4-BE49-F238E27FC236}">
                <a16:creationId xmlns:a16="http://schemas.microsoft.com/office/drawing/2014/main" id="{21335A4C-41D3-4EFD-A4E8-987C6EC9AF23}"/>
              </a:ext>
            </a:extLst>
          </p:cNvPr>
          <p:cNvCxnSpPr>
            <a:cxnSpLocks/>
            <a:stCxn id="11" idx="1"/>
            <a:endCxn id="10" idx="3"/>
          </p:cNvCxnSpPr>
          <p:nvPr/>
        </p:nvCxnSpPr>
        <p:spPr>
          <a:xfrm flipH="1">
            <a:off x="5039544" y="2959450"/>
            <a:ext cx="753319" cy="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直線接點 57">
            <a:extLst>
              <a:ext uri="{FF2B5EF4-FFF2-40B4-BE49-F238E27FC236}">
                <a16:creationId xmlns:a16="http://schemas.microsoft.com/office/drawing/2014/main" id="{6316D3D6-00D3-4A8D-8326-764D6E81217C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6707263" y="2959450"/>
            <a:ext cx="376659" cy="45720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直線接點 61">
            <a:extLst>
              <a:ext uri="{FF2B5EF4-FFF2-40B4-BE49-F238E27FC236}">
                <a16:creationId xmlns:a16="http://schemas.microsoft.com/office/drawing/2014/main" id="{47AC429F-F582-4C5F-B066-B2E886FCD799}"/>
              </a:ext>
            </a:extLst>
          </p:cNvPr>
          <p:cNvCxnSpPr>
            <a:cxnSpLocks/>
            <a:stCxn id="10" idx="2"/>
            <a:endCxn id="7" idx="1"/>
          </p:cNvCxnSpPr>
          <p:nvPr/>
        </p:nvCxnSpPr>
        <p:spPr>
          <a:xfrm>
            <a:off x="4582344" y="3416650"/>
            <a:ext cx="376659" cy="45720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直線接點 66">
            <a:extLst>
              <a:ext uri="{FF2B5EF4-FFF2-40B4-BE49-F238E27FC236}">
                <a16:creationId xmlns:a16="http://schemas.microsoft.com/office/drawing/2014/main" id="{3D564B40-0C66-489B-B147-D07E491C4573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4205684" y="3873850"/>
            <a:ext cx="753319" cy="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直線接點 69">
            <a:extLst>
              <a:ext uri="{FF2B5EF4-FFF2-40B4-BE49-F238E27FC236}">
                <a16:creationId xmlns:a16="http://schemas.microsoft.com/office/drawing/2014/main" id="{C9D230DB-4EA0-4650-BE9A-913E79465421}"/>
              </a:ext>
            </a:extLst>
          </p:cNvPr>
          <p:cNvCxnSpPr>
            <a:cxnSpLocks/>
            <a:stCxn id="6" idx="1"/>
            <a:endCxn id="5" idx="3"/>
          </p:cNvCxnSpPr>
          <p:nvPr/>
        </p:nvCxnSpPr>
        <p:spPr>
          <a:xfrm flipH="1">
            <a:off x="2537965" y="3873850"/>
            <a:ext cx="753319" cy="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直線接點 76">
            <a:extLst>
              <a:ext uri="{FF2B5EF4-FFF2-40B4-BE49-F238E27FC236}">
                <a16:creationId xmlns:a16="http://schemas.microsoft.com/office/drawing/2014/main" id="{83E13CEB-7838-4A32-BCBA-72B53E44D13B}"/>
              </a:ext>
            </a:extLst>
          </p:cNvPr>
          <p:cNvCxnSpPr>
            <a:cxnSpLocks/>
            <a:stCxn id="11" idx="1"/>
            <a:endCxn id="7" idx="0"/>
          </p:cNvCxnSpPr>
          <p:nvPr/>
        </p:nvCxnSpPr>
        <p:spPr>
          <a:xfrm flipH="1">
            <a:off x="5416203" y="2959450"/>
            <a:ext cx="376660" cy="45720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直線接點 79">
            <a:extLst>
              <a:ext uri="{FF2B5EF4-FFF2-40B4-BE49-F238E27FC236}">
                <a16:creationId xmlns:a16="http://schemas.microsoft.com/office/drawing/2014/main" id="{923B9CC7-871A-47A9-A4F5-B55B2631C327}"/>
              </a:ext>
            </a:extLst>
          </p:cNvPr>
          <p:cNvCxnSpPr>
            <a:cxnSpLocks/>
            <a:stCxn id="6" idx="2"/>
            <a:endCxn id="12" idx="3"/>
          </p:cNvCxnSpPr>
          <p:nvPr/>
        </p:nvCxnSpPr>
        <p:spPr>
          <a:xfrm flipH="1">
            <a:off x="3371825" y="4331050"/>
            <a:ext cx="376659" cy="375753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直線接點 82">
            <a:extLst>
              <a:ext uri="{FF2B5EF4-FFF2-40B4-BE49-F238E27FC236}">
                <a16:creationId xmlns:a16="http://schemas.microsoft.com/office/drawing/2014/main" id="{A8D34F01-A0A6-46A2-BE94-A1FFD7C129C7}"/>
              </a:ext>
            </a:extLst>
          </p:cNvPr>
          <p:cNvCxnSpPr>
            <a:cxnSpLocks/>
            <a:stCxn id="12" idx="3"/>
            <a:endCxn id="13" idx="1"/>
          </p:cNvCxnSpPr>
          <p:nvPr/>
        </p:nvCxnSpPr>
        <p:spPr>
          <a:xfrm flipV="1">
            <a:off x="3371825" y="4692804"/>
            <a:ext cx="753318" cy="13999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直線接點 92">
            <a:extLst>
              <a:ext uri="{FF2B5EF4-FFF2-40B4-BE49-F238E27FC236}">
                <a16:creationId xmlns:a16="http://schemas.microsoft.com/office/drawing/2014/main" id="{21985A93-BFF7-47FC-A1A8-D981F1A4BCEB}"/>
              </a:ext>
            </a:extLst>
          </p:cNvPr>
          <p:cNvCxnSpPr>
            <a:cxnSpLocks/>
            <a:stCxn id="14" idx="1"/>
            <a:endCxn id="13" idx="3"/>
          </p:cNvCxnSpPr>
          <p:nvPr/>
        </p:nvCxnSpPr>
        <p:spPr>
          <a:xfrm flipH="1" flipV="1">
            <a:off x="5039543" y="4692804"/>
            <a:ext cx="753318" cy="6999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直線接點 95">
            <a:extLst>
              <a:ext uri="{FF2B5EF4-FFF2-40B4-BE49-F238E27FC236}">
                <a16:creationId xmlns:a16="http://schemas.microsoft.com/office/drawing/2014/main" id="{56646689-57A5-4495-BA49-8BB68458FBF2}"/>
              </a:ext>
            </a:extLst>
          </p:cNvPr>
          <p:cNvCxnSpPr>
            <a:cxnSpLocks/>
            <a:stCxn id="7" idx="2"/>
            <a:endCxn id="14" idx="1"/>
          </p:cNvCxnSpPr>
          <p:nvPr/>
        </p:nvCxnSpPr>
        <p:spPr>
          <a:xfrm>
            <a:off x="5416203" y="4331050"/>
            <a:ext cx="376658" cy="368753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直線接點 98">
            <a:extLst>
              <a:ext uri="{FF2B5EF4-FFF2-40B4-BE49-F238E27FC236}">
                <a16:creationId xmlns:a16="http://schemas.microsoft.com/office/drawing/2014/main" id="{BC8EA08F-6A7B-4D3B-B7A0-7E9DDCD506EE}"/>
              </a:ext>
            </a:extLst>
          </p:cNvPr>
          <p:cNvCxnSpPr>
            <a:cxnSpLocks/>
            <a:stCxn id="6" idx="3"/>
            <a:endCxn id="13" idx="0"/>
          </p:cNvCxnSpPr>
          <p:nvPr/>
        </p:nvCxnSpPr>
        <p:spPr>
          <a:xfrm>
            <a:off x="4205684" y="3873850"/>
            <a:ext cx="376659" cy="361754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直線接點 102">
            <a:extLst>
              <a:ext uri="{FF2B5EF4-FFF2-40B4-BE49-F238E27FC236}">
                <a16:creationId xmlns:a16="http://schemas.microsoft.com/office/drawing/2014/main" id="{0A9CD7C9-8920-4506-91A5-96BF7674876E}"/>
              </a:ext>
            </a:extLst>
          </p:cNvPr>
          <p:cNvCxnSpPr>
            <a:cxnSpLocks/>
            <a:stCxn id="7" idx="1"/>
            <a:endCxn id="13" idx="0"/>
          </p:cNvCxnSpPr>
          <p:nvPr/>
        </p:nvCxnSpPr>
        <p:spPr>
          <a:xfrm flipH="1">
            <a:off x="4582343" y="3873850"/>
            <a:ext cx="376660" cy="361754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直線接點 105">
            <a:extLst>
              <a:ext uri="{FF2B5EF4-FFF2-40B4-BE49-F238E27FC236}">
                <a16:creationId xmlns:a16="http://schemas.microsoft.com/office/drawing/2014/main" id="{7D2530FC-48A1-4155-9EEB-81D7D062B32E}"/>
              </a:ext>
            </a:extLst>
          </p:cNvPr>
          <p:cNvCxnSpPr>
            <a:cxnSpLocks/>
            <a:stCxn id="8" idx="1"/>
            <a:endCxn id="7" idx="3"/>
          </p:cNvCxnSpPr>
          <p:nvPr/>
        </p:nvCxnSpPr>
        <p:spPr>
          <a:xfrm flipH="1">
            <a:off x="5873403" y="3873850"/>
            <a:ext cx="753319" cy="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直線接點 108">
            <a:extLst>
              <a:ext uri="{FF2B5EF4-FFF2-40B4-BE49-F238E27FC236}">
                <a16:creationId xmlns:a16="http://schemas.microsoft.com/office/drawing/2014/main" id="{5D438EB5-754A-4D69-A33A-30654FA2BF12}"/>
              </a:ext>
            </a:extLst>
          </p:cNvPr>
          <p:cNvCxnSpPr>
            <a:cxnSpLocks/>
            <a:stCxn id="8" idx="2"/>
            <a:endCxn id="14" idx="3"/>
          </p:cNvCxnSpPr>
          <p:nvPr/>
        </p:nvCxnSpPr>
        <p:spPr>
          <a:xfrm flipH="1">
            <a:off x="6707261" y="4331050"/>
            <a:ext cx="376661" cy="368753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直線接點 111">
            <a:extLst>
              <a:ext uri="{FF2B5EF4-FFF2-40B4-BE49-F238E27FC236}">
                <a16:creationId xmlns:a16="http://schemas.microsoft.com/office/drawing/2014/main" id="{B034A1D6-2CC4-4F31-839C-B961719FC842}"/>
              </a:ext>
            </a:extLst>
          </p:cNvPr>
          <p:cNvCxnSpPr>
            <a:cxnSpLocks/>
            <a:stCxn id="18" idx="3"/>
            <a:endCxn id="14" idx="2"/>
          </p:cNvCxnSpPr>
          <p:nvPr/>
        </p:nvCxnSpPr>
        <p:spPr>
          <a:xfrm flipV="1">
            <a:off x="5873403" y="5157003"/>
            <a:ext cx="376658" cy="278866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5" name="圖形 114" descr="電腦">
            <a:extLst>
              <a:ext uri="{FF2B5EF4-FFF2-40B4-BE49-F238E27FC236}">
                <a16:creationId xmlns:a16="http://schemas.microsoft.com/office/drawing/2014/main" id="{A10E7294-EA11-4416-9913-DCDDE516615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74100" y="3416650"/>
            <a:ext cx="914400" cy="914400"/>
          </a:xfrm>
          <a:prstGeom prst="rect">
            <a:avLst/>
          </a:prstGeom>
        </p:spPr>
      </p:pic>
      <p:pic>
        <p:nvPicPr>
          <p:cNvPr id="116" name="圖形 115" descr="電腦">
            <a:extLst>
              <a:ext uri="{FF2B5EF4-FFF2-40B4-BE49-F238E27FC236}">
                <a16:creationId xmlns:a16="http://schemas.microsoft.com/office/drawing/2014/main" id="{20393CC3-E495-47AA-A933-745CAC25A0D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998322" y="3416650"/>
            <a:ext cx="914400" cy="914400"/>
          </a:xfrm>
          <a:prstGeom prst="rect">
            <a:avLst/>
          </a:prstGeom>
        </p:spPr>
      </p:pic>
      <p:cxnSp>
        <p:nvCxnSpPr>
          <p:cNvPr id="117" name="直線接點 116">
            <a:extLst>
              <a:ext uri="{FF2B5EF4-FFF2-40B4-BE49-F238E27FC236}">
                <a16:creationId xmlns:a16="http://schemas.microsoft.com/office/drawing/2014/main" id="{38CA106B-D66E-497C-82A4-D791D0084812}"/>
              </a:ext>
            </a:extLst>
          </p:cNvPr>
          <p:cNvCxnSpPr>
            <a:cxnSpLocks/>
            <a:stCxn id="5" idx="1"/>
            <a:endCxn id="115" idx="3"/>
          </p:cNvCxnSpPr>
          <p:nvPr/>
        </p:nvCxnSpPr>
        <p:spPr>
          <a:xfrm flipH="1">
            <a:off x="1088500" y="3873850"/>
            <a:ext cx="535065" cy="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直線接點 119">
            <a:extLst>
              <a:ext uri="{FF2B5EF4-FFF2-40B4-BE49-F238E27FC236}">
                <a16:creationId xmlns:a16="http://schemas.microsoft.com/office/drawing/2014/main" id="{35941435-32E1-4119-85AC-51417A4FDA31}"/>
              </a:ext>
            </a:extLst>
          </p:cNvPr>
          <p:cNvCxnSpPr>
            <a:cxnSpLocks/>
            <a:stCxn id="116" idx="1"/>
            <a:endCxn id="8" idx="3"/>
          </p:cNvCxnSpPr>
          <p:nvPr/>
        </p:nvCxnSpPr>
        <p:spPr>
          <a:xfrm flipH="1">
            <a:off x="7541122" y="3873850"/>
            <a:ext cx="457200" cy="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箭號: 向右 55">
            <a:extLst>
              <a:ext uri="{FF2B5EF4-FFF2-40B4-BE49-F238E27FC236}">
                <a16:creationId xmlns:a16="http://schemas.microsoft.com/office/drawing/2014/main" id="{F5E11440-5139-498B-AA88-B371002B5178}"/>
              </a:ext>
            </a:extLst>
          </p:cNvPr>
          <p:cNvSpPr/>
          <p:nvPr/>
        </p:nvSpPr>
        <p:spPr>
          <a:xfrm>
            <a:off x="1066904" y="3713386"/>
            <a:ext cx="716051" cy="320927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57" name="箭號: 向右 56">
            <a:extLst>
              <a:ext uri="{FF2B5EF4-FFF2-40B4-BE49-F238E27FC236}">
                <a16:creationId xmlns:a16="http://schemas.microsoft.com/office/drawing/2014/main" id="{4A60C335-A58A-421D-9F17-DE6B45C59525}"/>
              </a:ext>
            </a:extLst>
          </p:cNvPr>
          <p:cNvSpPr/>
          <p:nvPr/>
        </p:nvSpPr>
        <p:spPr>
          <a:xfrm rot="19063760">
            <a:off x="1990185" y="2953543"/>
            <a:ext cx="716051" cy="320927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59" name="箭號: 向右 58">
            <a:extLst>
              <a:ext uri="{FF2B5EF4-FFF2-40B4-BE49-F238E27FC236}">
                <a16:creationId xmlns:a16="http://schemas.microsoft.com/office/drawing/2014/main" id="{92528D08-5C3F-4804-985B-10E6EF4A2652}"/>
              </a:ext>
            </a:extLst>
          </p:cNvPr>
          <p:cNvSpPr/>
          <p:nvPr/>
        </p:nvSpPr>
        <p:spPr>
          <a:xfrm rot="2886939">
            <a:off x="3202129" y="3017974"/>
            <a:ext cx="716051" cy="320927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60" name="箭號: 向右 59">
            <a:extLst>
              <a:ext uri="{FF2B5EF4-FFF2-40B4-BE49-F238E27FC236}">
                <a16:creationId xmlns:a16="http://schemas.microsoft.com/office/drawing/2014/main" id="{3C425E39-A10C-4B7C-AEA4-3C368B567BFE}"/>
              </a:ext>
            </a:extLst>
          </p:cNvPr>
          <p:cNvSpPr/>
          <p:nvPr/>
        </p:nvSpPr>
        <p:spPr>
          <a:xfrm>
            <a:off x="3390458" y="4546339"/>
            <a:ext cx="716051" cy="320927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61" name="箭號: 向右 60">
            <a:extLst>
              <a:ext uri="{FF2B5EF4-FFF2-40B4-BE49-F238E27FC236}">
                <a16:creationId xmlns:a16="http://schemas.microsoft.com/office/drawing/2014/main" id="{64C87009-04B8-4CCA-AD70-471D59B7A1CA}"/>
              </a:ext>
            </a:extLst>
          </p:cNvPr>
          <p:cNvSpPr/>
          <p:nvPr/>
        </p:nvSpPr>
        <p:spPr>
          <a:xfrm rot="8278682">
            <a:off x="3141150" y="4344128"/>
            <a:ext cx="716051" cy="320927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63" name="箭號: 向右 62">
            <a:extLst>
              <a:ext uri="{FF2B5EF4-FFF2-40B4-BE49-F238E27FC236}">
                <a16:creationId xmlns:a16="http://schemas.microsoft.com/office/drawing/2014/main" id="{FFF96645-85BB-44AC-B5F4-05E2C649D1FF}"/>
              </a:ext>
            </a:extLst>
          </p:cNvPr>
          <p:cNvSpPr/>
          <p:nvPr/>
        </p:nvSpPr>
        <p:spPr>
          <a:xfrm>
            <a:off x="5058174" y="4527283"/>
            <a:ext cx="716051" cy="320927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64" name="箭號: 向右 63">
            <a:extLst>
              <a:ext uri="{FF2B5EF4-FFF2-40B4-BE49-F238E27FC236}">
                <a16:creationId xmlns:a16="http://schemas.microsoft.com/office/drawing/2014/main" id="{8981AEDE-16AE-41FC-A514-F16C2C80ACBD}"/>
              </a:ext>
            </a:extLst>
          </p:cNvPr>
          <p:cNvSpPr/>
          <p:nvPr/>
        </p:nvSpPr>
        <p:spPr>
          <a:xfrm rot="18899681">
            <a:off x="6565630" y="4402693"/>
            <a:ext cx="716051" cy="320927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65" name="箭號: 向右 64">
            <a:extLst>
              <a:ext uri="{FF2B5EF4-FFF2-40B4-BE49-F238E27FC236}">
                <a16:creationId xmlns:a16="http://schemas.microsoft.com/office/drawing/2014/main" id="{CA4E4BD1-3509-4356-81FA-2F48AD9DF44F}"/>
              </a:ext>
            </a:extLst>
          </p:cNvPr>
          <p:cNvSpPr/>
          <p:nvPr/>
        </p:nvSpPr>
        <p:spPr>
          <a:xfrm>
            <a:off x="7520435" y="3737873"/>
            <a:ext cx="716051" cy="320927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6738685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A597755-D0CB-4CB5-9978-EAD0AD41E4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Outline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E1A7452-3D25-4130-87B0-DB8C2CB1E1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Overview</a:t>
            </a:r>
          </a:p>
          <a:p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Algorithm</a:t>
            </a:r>
          </a:p>
          <a:p>
            <a:r>
              <a:rPr lang="x-none" altLang="zh-TW" dirty="0">
                <a:solidFill>
                  <a:srgbClr val="FF0000"/>
                </a:solidFill>
              </a:rPr>
              <a:t>Performance Evaluation</a:t>
            </a:r>
          </a:p>
          <a:p>
            <a:r>
              <a:rPr lang="x-none" altLang="zh-TW" dirty="0"/>
              <a:t>Conclusion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24AB9C9-95F0-48A0-9636-3CFA7C4213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249D5-A457-40D1-9D22-46206593EEBB}" type="slidenum">
              <a:rPr lang="zh-TW" altLang="en-US" smtClean="0"/>
              <a:pPr/>
              <a:t>39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662282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9108A87-BE55-46B3-B8DA-F641A90B10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highlight>
                  <a:srgbClr val="FFFF00"/>
                </a:highlight>
              </a:rPr>
              <a:t>Sketch</a:t>
            </a:r>
            <a:endParaRPr lang="zh-TW" altLang="en-US" dirty="0">
              <a:highlight>
                <a:srgbClr val="FFFF00"/>
              </a:highlight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9D447CE-8838-4076-8A5A-422F01C9DF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051956"/>
            <a:ext cx="8554453" cy="5328592"/>
          </a:xfrm>
        </p:spPr>
        <p:txBody>
          <a:bodyPr>
            <a:normAutofit fontScale="92500" lnSpcReduction="10000"/>
          </a:bodyPr>
          <a:lstStyle/>
          <a:p>
            <a:r>
              <a:rPr lang="en-US" altLang="zh-TW" dirty="0"/>
              <a:t>Two-dimensional array with depth </a:t>
            </a:r>
            <a:r>
              <a:rPr lang="en-US" altLang="zh-TW" i="1" dirty="0"/>
              <a:t>d</a:t>
            </a:r>
            <a:r>
              <a:rPr lang="en-US" altLang="zh-TW" dirty="0"/>
              <a:t> and width </a:t>
            </a:r>
            <a:r>
              <a:rPr lang="en-US" altLang="zh-TW" i="1" dirty="0"/>
              <a:t>w</a:t>
            </a:r>
          </a:p>
          <a:p>
            <a:r>
              <a:rPr lang="en-US" altLang="zh-TW" b="1" dirty="0"/>
              <a:t>Insert</a:t>
            </a:r>
          </a:p>
          <a:p>
            <a:endParaRPr lang="en-US" altLang="zh-TW" b="1" dirty="0"/>
          </a:p>
          <a:p>
            <a:endParaRPr lang="en-US" altLang="zh-TW" b="1" dirty="0"/>
          </a:p>
          <a:p>
            <a:endParaRPr lang="en-US" altLang="zh-TW" b="1" dirty="0"/>
          </a:p>
          <a:p>
            <a:endParaRPr lang="en-US" altLang="zh-TW" b="1" dirty="0"/>
          </a:p>
          <a:p>
            <a:r>
              <a:rPr lang="en-US" altLang="zh-TW" b="1" dirty="0"/>
              <a:t>Query</a:t>
            </a:r>
          </a:p>
          <a:p>
            <a:pPr marL="0" indent="0">
              <a:buNone/>
            </a:pPr>
            <a:endParaRPr lang="en-US" altLang="zh-TW" b="1" dirty="0"/>
          </a:p>
          <a:p>
            <a:endParaRPr lang="en-US" altLang="zh-TW" i="1" dirty="0"/>
          </a:p>
          <a:p>
            <a:endParaRPr lang="en-US" altLang="zh-TW" i="1" dirty="0">
              <a:latin typeface="Cambria Math" panose="02040503050406030204" pitchFamily="18" charset="0"/>
            </a:endParaRPr>
          </a:p>
          <a:p>
            <a:pPr marL="11112" indent="0">
              <a:buFont typeface="Helvetica" pitchFamily="2" charset="0"/>
              <a:buNone/>
            </a:pPr>
            <a:r>
              <a:rPr lang="en-US" altLang="zh-TW" dirty="0"/>
              <a:t>         	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57D698A-08A9-4CFF-9370-66AA76515C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249D5-A457-40D1-9D22-46206593EEBB}" type="slidenum">
              <a:rPr lang="zh-TW" altLang="en-US" smtClean="0"/>
              <a:pPr/>
              <a:t>4</a:t>
            </a:fld>
            <a:endParaRPr lang="zh-TW" altLang="en-US"/>
          </a:p>
        </p:txBody>
      </p:sp>
      <p:sp>
        <p:nvSpPr>
          <p:cNvPr id="6" name="左大括弧 5">
            <a:extLst>
              <a:ext uri="{FF2B5EF4-FFF2-40B4-BE49-F238E27FC236}">
                <a16:creationId xmlns:a16="http://schemas.microsoft.com/office/drawing/2014/main" id="{21618605-495B-4E43-AAC5-1EEB92CC4FEC}"/>
              </a:ext>
            </a:extLst>
          </p:cNvPr>
          <p:cNvSpPr/>
          <p:nvPr/>
        </p:nvSpPr>
        <p:spPr>
          <a:xfrm rot="10800000">
            <a:off x="4654636" y="1987389"/>
            <a:ext cx="266960" cy="1434100"/>
          </a:xfrm>
          <a:prstGeom prst="leftBrac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E1A7384A-EB85-40FB-9DDA-53EE41BD7C96}"/>
              </a:ext>
            </a:extLst>
          </p:cNvPr>
          <p:cNvSpPr txBox="1"/>
          <p:nvPr/>
        </p:nvSpPr>
        <p:spPr>
          <a:xfrm>
            <a:off x="5016463" y="2463526"/>
            <a:ext cx="683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d=4</a:t>
            </a:r>
            <a:endParaRPr lang="zh-TW" altLang="en-US" dirty="0"/>
          </a:p>
        </p:txBody>
      </p:sp>
      <p:sp>
        <p:nvSpPr>
          <p:cNvPr id="9" name="左大括弧 8">
            <a:extLst>
              <a:ext uri="{FF2B5EF4-FFF2-40B4-BE49-F238E27FC236}">
                <a16:creationId xmlns:a16="http://schemas.microsoft.com/office/drawing/2014/main" id="{01B55419-79A2-41F1-9B47-C4193F3261F7}"/>
              </a:ext>
            </a:extLst>
          </p:cNvPr>
          <p:cNvSpPr/>
          <p:nvPr/>
        </p:nvSpPr>
        <p:spPr>
          <a:xfrm rot="5400000">
            <a:off x="3347699" y="707768"/>
            <a:ext cx="249669" cy="2198931"/>
          </a:xfrm>
          <a:prstGeom prst="leftBrac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F63EE356-DA44-406D-BC71-7EA485BDA1D1}"/>
              </a:ext>
            </a:extLst>
          </p:cNvPr>
          <p:cNvSpPr txBox="1"/>
          <p:nvPr/>
        </p:nvSpPr>
        <p:spPr>
          <a:xfrm>
            <a:off x="3119102" y="1347842"/>
            <a:ext cx="683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w=3</a:t>
            </a:r>
            <a:endParaRPr lang="zh-TW" altLang="en-US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09533C5D-1D32-471F-8CCE-02D65DC1393C}"/>
              </a:ext>
            </a:extLst>
          </p:cNvPr>
          <p:cNvSpPr/>
          <p:nvPr/>
        </p:nvSpPr>
        <p:spPr>
          <a:xfrm>
            <a:off x="-5830" y="6305209"/>
            <a:ext cx="8450664" cy="12234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050" dirty="0">
                <a:solidFill>
                  <a:schemeClr val="bg1">
                    <a:lumMod val="65000"/>
                  </a:schemeClr>
                </a:solidFill>
              </a:rPr>
              <a:t>[1]G. </a:t>
            </a:r>
            <a:r>
              <a:rPr lang="en-US" altLang="zh-TW" sz="1050" dirty="0" err="1">
                <a:solidFill>
                  <a:schemeClr val="bg1">
                    <a:lumMod val="65000"/>
                  </a:schemeClr>
                </a:solidFill>
              </a:rPr>
              <a:t>Cormode</a:t>
            </a:r>
            <a:r>
              <a:rPr lang="en-US" altLang="zh-TW" sz="1050" dirty="0">
                <a:solidFill>
                  <a:schemeClr val="bg1">
                    <a:lumMod val="65000"/>
                  </a:schemeClr>
                </a:solidFill>
              </a:rPr>
              <a:t> and S. </a:t>
            </a:r>
            <a:r>
              <a:rPr lang="en-US" altLang="zh-TW" sz="1050" dirty="0" err="1">
                <a:solidFill>
                  <a:schemeClr val="bg1">
                    <a:lumMod val="65000"/>
                  </a:schemeClr>
                </a:solidFill>
              </a:rPr>
              <a:t>Muthukrishnan</a:t>
            </a:r>
            <a:r>
              <a:rPr lang="en-US" altLang="zh-TW" sz="1050" dirty="0">
                <a:solidFill>
                  <a:schemeClr val="bg1">
                    <a:lumMod val="65000"/>
                  </a:schemeClr>
                </a:solidFill>
              </a:rPr>
              <a:t>. An improved data stream summary: The count-min sketch and its applications. Journal of Algorithms, 55(1):58–75, 2005. Conference version in Proceedings of Latin American Theoretical Informatics (LATIN), 2004. Initial Technical Report published as DIMACS 2003-20, June 2003. </a:t>
            </a:r>
            <a:br>
              <a:rPr lang="en-US" altLang="zh-TW" sz="1050" dirty="0">
                <a:solidFill>
                  <a:schemeClr val="bg1">
                    <a:lumMod val="65000"/>
                  </a:schemeClr>
                </a:solidFill>
                <a:latin typeface="Century Gothic" panose="020B0502020202020204" pitchFamily="34" charset="0"/>
              </a:rPr>
            </a:br>
            <a:br>
              <a:rPr lang="en-US" altLang="zh-TW" sz="1050" dirty="0">
                <a:solidFill>
                  <a:schemeClr val="bg1">
                    <a:lumMod val="65000"/>
                  </a:schemeClr>
                </a:solidFill>
                <a:latin typeface="Century Gothic" panose="020B0502020202020204" pitchFamily="34" charset="0"/>
              </a:rPr>
            </a:br>
            <a:endParaRPr lang="en-US" altLang="zh-TW" sz="1050" dirty="0">
              <a:solidFill>
                <a:schemeClr val="bg1">
                  <a:lumMod val="65000"/>
                </a:schemeClr>
              </a:solidFill>
            </a:endParaRPr>
          </a:p>
          <a:p>
            <a:br>
              <a:rPr lang="en-US" altLang="zh-TW" sz="1050" dirty="0">
                <a:solidFill>
                  <a:schemeClr val="bg1">
                    <a:lumMod val="65000"/>
                  </a:schemeClr>
                </a:solidFill>
              </a:rPr>
            </a:br>
            <a:endParaRPr lang="zh-TW" altLang="en-US" sz="1050" dirty="0">
              <a:solidFill>
                <a:schemeClr val="bg1">
                  <a:lumMod val="65000"/>
                </a:schemeClr>
              </a:solidFill>
            </a:endParaRPr>
          </a:p>
        </p:txBody>
      </p:sp>
      <p:graphicFrame>
        <p:nvGraphicFramePr>
          <p:cNvPr id="17" name="表格 4">
            <a:extLst>
              <a:ext uri="{FF2B5EF4-FFF2-40B4-BE49-F238E27FC236}">
                <a16:creationId xmlns:a16="http://schemas.microsoft.com/office/drawing/2014/main" id="{C8461A02-F8AA-0242-A932-C7AF49B0E6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9701206"/>
              </p:ext>
            </p:extLst>
          </p:nvPr>
        </p:nvGraphicFramePr>
        <p:xfrm>
          <a:off x="2349492" y="1965960"/>
          <a:ext cx="2222508" cy="14630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740836">
                  <a:extLst>
                    <a:ext uri="{9D8B030D-6E8A-4147-A177-3AD203B41FA5}">
                      <a16:colId xmlns:a16="http://schemas.microsoft.com/office/drawing/2014/main" val="797438096"/>
                    </a:ext>
                  </a:extLst>
                </a:gridCol>
                <a:gridCol w="740836">
                  <a:extLst>
                    <a:ext uri="{9D8B030D-6E8A-4147-A177-3AD203B41FA5}">
                      <a16:colId xmlns:a16="http://schemas.microsoft.com/office/drawing/2014/main" val="500289757"/>
                    </a:ext>
                  </a:extLst>
                </a:gridCol>
                <a:gridCol w="740836">
                  <a:extLst>
                    <a:ext uri="{9D8B030D-6E8A-4147-A177-3AD203B41FA5}">
                      <a16:colId xmlns:a16="http://schemas.microsoft.com/office/drawing/2014/main" val="1915387195"/>
                    </a:ext>
                  </a:extLst>
                </a:gridCol>
              </a:tblGrid>
              <a:tr h="192105"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0</a:t>
                      </a:r>
                      <a:endParaRPr lang="zh-TW" altLang="en-US" b="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0</a:t>
                      </a:r>
                      <a:endParaRPr lang="zh-TW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0</a:t>
                      </a:r>
                      <a:endParaRPr lang="zh-TW" alt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1653034"/>
                  </a:ext>
                </a:extLst>
              </a:tr>
              <a:tr h="192105"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0</a:t>
                      </a:r>
                      <a:endParaRPr lang="zh-TW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0</a:t>
                      </a:r>
                      <a:endParaRPr lang="zh-TW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0</a:t>
                      </a:r>
                      <a:endParaRPr lang="zh-TW" altLang="en-US" b="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0617684"/>
                  </a:ext>
                </a:extLst>
              </a:tr>
              <a:tr h="192105"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0</a:t>
                      </a:r>
                      <a:endParaRPr lang="zh-TW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0</a:t>
                      </a:r>
                      <a:endParaRPr lang="zh-TW" altLang="en-US" b="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0</a:t>
                      </a:r>
                      <a:endParaRPr lang="zh-TW" alt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5466505"/>
                  </a:ext>
                </a:extLst>
              </a:tr>
              <a:tr h="192105"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0</a:t>
                      </a:r>
                      <a:endParaRPr lang="zh-TW" altLang="en-US" b="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0</a:t>
                      </a:r>
                      <a:endParaRPr lang="zh-TW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0</a:t>
                      </a:r>
                      <a:endParaRPr lang="zh-TW" alt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0459362"/>
                  </a:ext>
                </a:extLst>
              </a:tr>
            </a:tbl>
          </a:graphicData>
        </a:graphic>
      </p:graphicFrame>
      <p:graphicFrame>
        <p:nvGraphicFramePr>
          <p:cNvPr id="19" name="表格 47">
            <a:extLst>
              <a:ext uri="{FF2B5EF4-FFF2-40B4-BE49-F238E27FC236}">
                <a16:creationId xmlns:a16="http://schemas.microsoft.com/office/drawing/2014/main" id="{F56771C7-A143-1640-BC61-C5672AC00D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7609445"/>
              </p:ext>
            </p:extLst>
          </p:nvPr>
        </p:nvGraphicFramePr>
        <p:xfrm>
          <a:off x="2354354" y="1958450"/>
          <a:ext cx="2222508" cy="14630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740836">
                  <a:extLst>
                    <a:ext uri="{9D8B030D-6E8A-4147-A177-3AD203B41FA5}">
                      <a16:colId xmlns:a16="http://schemas.microsoft.com/office/drawing/2014/main" val="797438096"/>
                    </a:ext>
                  </a:extLst>
                </a:gridCol>
                <a:gridCol w="740836">
                  <a:extLst>
                    <a:ext uri="{9D8B030D-6E8A-4147-A177-3AD203B41FA5}">
                      <a16:colId xmlns:a16="http://schemas.microsoft.com/office/drawing/2014/main" val="500289757"/>
                    </a:ext>
                  </a:extLst>
                </a:gridCol>
                <a:gridCol w="740836">
                  <a:extLst>
                    <a:ext uri="{9D8B030D-6E8A-4147-A177-3AD203B41FA5}">
                      <a16:colId xmlns:a16="http://schemas.microsoft.com/office/drawing/2014/main" val="1915387195"/>
                    </a:ext>
                  </a:extLst>
                </a:gridCol>
              </a:tblGrid>
              <a:tr h="192105"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0</a:t>
                      </a:r>
                      <a:r>
                        <a:rPr lang="en-US" altLang="zh-TW" b="0" dirty="0">
                          <a:solidFill>
                            <a:srgbClr val="FF0000"/>
                          </a:solidFill>
                        </a:rPr>
                        <a:t>+1</a:t>
                      </a:r>
                      <a:endParaRPr lang="zh-TW" altLang="en-US" b="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0</a:t>
                      </a:r>
                      <a:endParaRPr lang="zh-TW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0</a:t>
                      </a:r>
                      <a:endParaRPr lang="zh-TW" alt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1653034"/>
                  </a:ext>
                </a:extLst>
              </a:tr>
              <a:tr h="192105"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0</a:t>
                      </a:r>
                      <a:endParaRPr lang="zh-TW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0</a:t>
                      </a:r>
                      <a:endParaRPr lang="zh-TW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0</a:t>
                      </a:r>
                      <a:r>
                        <a:rPr lang="en-US" altLang="zh-TW" b="0" dirty="0">
                          <a:solidFill>
                            <a:srgbClr val="FF0000"/>
                          </a:solidFill>
                        </a:rPr>
                        <a:t>+1</a:t>
                      </a:r>
                      <a:endParaRPr lang="zh-TW" altLang="en-US" b="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0617684"/>
                  </a:ext>
                </a:extLst>
              </a:tr>
              <a:tr h="192105"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0</a:t>
                      </a:r>
                      <a:endParaRPr lang="zh-TW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0</a:t>
                      </a:r>
                      <a:r>
                        <a:rPr lang="en-US" altLang="zh-TW" b="0" dirty="0">
                          <a:solidFill>
                            <a:srgbClr val="FF0000"/>
                          </a:solidFill>
                        </a:rPr>
                        <a:t>+1</a:t>
                      </a:r>
                      <a:endParaRPr lang="zh-TW" altLang="en-US" b="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0</a:t>
                      </a:r>
                      <a:endParaRPr lang="zh-TW" alt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5466505"/>
                  </a:ext>
                </a:extLst>
              </a:tr>
              <a:tr h="192105"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0</a:t>
                      </a:r>
                      <a:r>
                        <a:rPr lang="en-US" altLang="zh-TW" b="0" dirty="0">
                          <a:solidFill>
                            <a:srgbClr val="FF0000"/>
                          </a:solidFill>
                        </a:rPr>
                        <a:t>+1</a:t>
                      </a:r>
                      <a:endParaRPr lang="zh-TW" altLang="en-US" b="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0</a:t>
                      </a:r>
                      <a:endParaRPr lang="zh-TW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0</a:t>
                      </a:r>
                      <a:endParaRPr lang="zh-TW" alt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0459362"/>
                  </a:ext>
                </a:extLst>
              </a:tr>
            </a:tbl>
          </a:graphicData>
        </a:graphic>
      </p:graphicFrame>
      <p:grpSp>
        <p:nvGrpSpPr>
          <p:cNvPr id="20" name="群組 5">
            <a:extLst>
              <a:ext uri="{FF2B5EF4-FFF2-40B4-BE49-F238E27FC236}">
                <a16:creationId xmlns:a16="http://schemas.microsoft.com/office/drawing/2014/main" id="{CC82E96F-189E-7345-93F0-A7A0BD95D53E}"/>
              </a:ext>
            </a:extLst>
          </p:cNvPr>
          <p:cNvGrpSpPr/>
          <p:nvPr/>
        </p:nvGrpSpPr>
        <p:grpSpPr>
          <a:xfrm>
            <a:off x="1332889" y="2392589"/>
            <a:ext cx="574788" cy="609781"/>
            <a:chOff x="448799" y="2300136"/>
            <a:chExt cx="428928" cy="428928"/>
          </a:xfrm>
        </p:grpSpPr>
        <p:pic>
          <p:nvPicPr>
            <p:cNvPr id="21" name="圖形 6" descr="信封">
              <a:extLst>
                <a:ext uri="{FF2B5EF4-FFF2-40B4-BE49-F238E27FC236}">
                  <a16:creationId xmlns:a16="http://schemas.microsoft.com/office/drawing/2014/main" id="{A27715D7-9A74-B84A-A928-191560E9511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48799" y="2300136"/>
              <a:ext cx="428928" cy="428928"/>
            </a:xfrm>
            <a:prstGeom prst="rect">
              <a:avLst/>
            </a:prstGeom>
          </p:spPr>
        </p:pic>
        <p:sp>
          <p:nvSpPr>
            <p:cNvPr id="22" name="文字方塊 7">
              <a:extLst>
                <a:ext uri="{FF2B5EF4-FFF2-40B4-BE49-F238E27FC236}">
                  <a16:creationId xmlns:a16="http://schemas.microsoft.com/office/drawing/2014/main" id="{543FA654-727E-E047-AEE1-BE4FBBFE4A4B}"/>
                </a:ext>
              </a:extLst>
            </p:cNvPr>
            <p:cNvSpPr txBox="1"/>
            <p:nvPr/>
          </p:nvSpPr>
          <p:spPr>
            <a:xfrm>
              <a:off x="521759" y="2406216"/>
              <a:ext cx="207813" cy="216765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spAutoFit/>
            </a:bodyPr>
            <a:lstStyle/>
            <a:p>
              <a:r>
                <a:rPr lang="en-US" altLang="zh-TW" sz="2000" b="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F1</a:t>
              </a:r>
              <a:endParaRPr lang="zh-TW" altLang="en-US" sz="2000" b="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</p:grpSp>
      <p:grpSp>
        <p:nvGrpSpPr>
          <p:cNvPr id="23" name="群組 8">
            <a:extLst>
              <a:ext uri="{FF2B5EF4-FFF2-40B4-BE49-F238E27FC236}">
                <a16:creationId xmlns:a16="http://schemas.microsoft.com/office/drawing/2014/main" id="{1C8192D5-09AA-E049-888E-6CD54126525E}"/>
              </a:ext>
            </a:extLst>
          </p:cNvPr>
          <p:cNvGrpSpPr/>
          <p:nvPr/>
        </p:nvGrpSpPr>
        <p:grpSpPr>
          <a:xfrm>
            <a:off x="722443" y="2392589"/>
            <a:ext cx="574788" cy="609781"/>
            <a:chOff x="448799" y="2300136"/>
            <a:chExt cx="428928" cy="428928"/>
          </a:xfrm>
        </p:grpSpPr>
        <p:pic>
          <p:nvPicPr>
            <p:cNvPr id="24" name="圖形 9" descr="信封">
              <a:extLst>
                <a:ext uri="{FF2B5EF4-FFF2-40B4-BE49-F238E27FC236}">
                  <a16:creationId xmlns:a16="http://schemas.microsoft.com/office/drawing/2014/main" id="{9641BC90-5A20-7748-90AF-C5FC7FEAC56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48799" y="2300136"/>
              <a:ext cx="428928" cy="428928"/>
            </a:xfrm>
            <a:prstGeom prst="rect">
              <a:avLst/>
            </a:prstGeom>
          </p:spPr>
        </p:pic>
        <p:sp>
          <p:nvSpPr>
            <p:cNvPr id="25" name="文字方塊 10">
              <a:extLst>
                <a:ext uri="{FF2B5EF4-FFF2-40B4-BE49-F238E27FC236}">
                  <a16:creationId xmlns:a16="http://schemas.microsoft.com/office/drawing/2014/main" id="{579E93FA-B8D3-5B4E-A977-B21A10290B33}"/>
                </a:ext>
              </a:extLst>
            </p:cNvPr>
            <p:cNvSpPr txBox="1"/>
            <p:nvPr/>
          </p:nvSpPr>
          <p:spPr>
            <a:xfrm>
              <a:off x="521759" y="2373878"/>
              <a:ext cx="323219" cy="281443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spAutoFit/>
            </a:bodyPr>
            <a:lstStyle/>
            <a:p>
              <a:r>
                <a:rPr lang="en-US" altLang="zh-TW" sz="2000" b="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F2</a:t>
              </a:r>
              <a:endParaRPr lang="zh-TW" altLang="en-US" sz="2000" b="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</p:grpSp>
      <p:grpSp>
        <p:nvGrpSpPr>
          <p:cNvPr id="26" name="群組 20">
            <a:extLst>
              <a:ext uri="{FF2B5EF4-FFF2-40B4-BE49-F238E27FC236}">
                <a16:creationId xmlns:a16="http://schemas.microsoft.com/office/drawing/2014/main" id="{44277A6B-F41A-BB42-A440-28D6CB0AA8E7}"/>
              </a:ext>
            </a:extLst>
          </p:cNvPr>
          <p:cNvGrpSpPr/>
          <p:nvPr/>
        </p:nvGrpSpPr>
        <p:grpSpPr>
          <a:xfrm>
            <a:off x="1750594" y="2167708"/>
            <a:ext cx="700353" cy="529772"/>
            <a:chOff x="1750594" y="2167708"/>
            <a:chExt cx="700353" cy="529772"/>
          </a:xfrm>
        </p:grpSpPr>
        <p:cxnSp>
          <p:nvCxnSpPr>
            <p:cNvPr id="27" name="直線單箭頭接點 11">
              <a:extLst>
                <a:ext uri="{FF2B5EF4-FFF2-40B4-BE49-F238E27FC236}">
                  <a16:creationId xmlns:a16="http://schemas.microsoft.com/office/drawing/2014/main" id="{CF9377D7-BC60-D445-A3E5-56E51082E18E}"/>
                </a:ext>
              </a:extLst>
            </p:cNvPr>
            <p:cNvCxnSpPr>
              <a:stCxn id="21" idx="3"/>
            </p:cNvCxnSpPr>
            <p:nvPr/>
          </p:nvCxnSpPr>
          <p:spPr>
            <a:xfrm flipV="1">
              <a:off x="1907677" y="2196821"/>
              <a:ext cx="543270" cy="50065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sp>
          <p:nvSpPr>
            <p:cNvPr id="28" name="文字方塊 15">
              <a:extLst>
                <a:ext uri="{FF2B5EF4-FFF2-40B4-BE49-F238E27FC236}">
                  <a16:creationId xmlns:a16="http://schemas.microsoft.com/office/drawing/2014/main" id="{458FD81A-F4F7-2B41-BB07-874B25E460AE}"/>
                </a:ext>
              </a:extLst>
            </p:cNvPr>
            <p:cNvSpPr txBox="1"/>
            <p:nvPr/>
          </p:nvSpPr>
          <p:spPr>
            <a:xfrm rot="18955986">
              <a:off x="1750594" y="2167708"/>
              <a:ext cx="572593" cy="338554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vert="horz" wrap="square" lIns="91440" tIns="45720" rIns="91440" bIns="45720" rtlCol="0" anchor="ctr">
              <a:spAutoFit/>
            </a:bodyPr>
            <a:lstStyle/>
            <a:p>
              <a:r>
                <a:rPr lang="en-US" altLang="zh-TW" sz="1600" dirty="0"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h1(.)</a:t>
              </a:r>
              <a:endParaRPr lang="zh-TW" altLang="en-US" sz="1600" b="0" baseline="0" dirty="0"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</p:grpSp>
      <p:grpSp>
        <p:nvGrpSpPr>
          <p:cNvPr id="29" name="群組 21">
            <a:extLst>
              <a:ext uri="{FF2B5EF4-FFF2-40B4-BE49-F238E27FC236}">
                <a16:creationId xmlns:a16="http://schemas.microsoft.com/office/drawing/2014/main" id="{1AAFC61D-4E01-3D49-99A5-8E7BF575ABA3}"/>
              </a:ext>
            </a:extLst>
          </p:cNvPr>
          <p:cNvGrpSpPr/>
          <p:nvPr/>
        </p:nvGrpSpPr>
        <p:grpSpPr>
          <a:xfrm>
            <a:off x="1907677" y="2330070"/>
            <a:ext cx="1993750" cy="367410"/>
            <a:chOff x="1907677" y="2330070"/>
            <a:chExt cx="1993750" cy="367410"/>
          </a:xfrm>
        </p:grpSpPr>
        <p:cxnSp>
          <p:nvCxnSpPr>
            <p:cNvPr id="30" name="直線單箭頭接點 12">
              <a:extLst>
                <a:ext uri="{FF2B5EF4-FFF2-40B4-BE49-F238E27FC236}">
                  <a16:creationId xmlns:a16="http://schemas.microsoft.com/office/drawing/2014/main" id="{0ECF068B-6E25-7544-944D-9E64922DD665}"/>
                </a:ext>
              </a:extLst>
            </p:cNvPr>
            <p:cNvCxnSpPr>
              <a:cxnSpLocks/>
              <a:stCxn id="21" idx="3"/>
            </p:cNvCxnSpPr>
            <p:nvPr/>
          </p:nvCxnSpPr>
          <p:spPr>
            <a:xfrm flipV="1">
              <a:off x="1907677" y="2497424"/>
              <a:ext cx="1993750" cy="200056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文字方塊 16">
              <a:extLst>
                <a:ext uri="{FF2B5EF4-FFF2-40B4-BE49-F238E27FC236}">
                  <a16:creationId xmlns:a16="http://schemas.microsoft.com/office/drawing/2014/main" id="{1DC87B21-43B1-BB46-865A-AB930EDA5BBB}"/>
                </a:ext>
              </a:extLst>
            </p:cNvPr>
            <p:cNvSpPr txBox="1"/>
            <p:nvPr/>
          </p:nvSpPr>
          <p:spPr>
            <a:xfrm rot="21232439">
              <a:off x="2086773" y="2330070"/>
              <a:ext cx="572593" cy="338554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/>
            <a:p>
              <a:r>
                <a:rPr lang="en-US" altLang="zh-TW" sz="16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h2(.)</a:t>
              </a:r>
              <a:endParaRPr lang="zh-TW" altLang="en-US" sz="1600" b="0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</p:grpSp>
      <p:grpSp>
        <p:nvGrpSpPr>
          <p:cNvPr id="32" name="群組 22">
            <a:extLst>
              <a:ext uri="{FF2B5EF4-FFF2-40B4-BE49-F238E27FC236}">
                <a16:creationId xmlns:a16="http://schemas.microsoft.com/office/drawing/2014/main" id="{18FFEBB0-2935-0E4D-AE3B-7C70E7ACFB80}"/>
              </a:ext>
            </a:extLst>
          </p:cNvPr>
          <p:cNvGrpSpPr/>
          <p:nvPr/>
        </p:nvGrpSpPr>
        <p:grpSpPr>
          <a:xfrm>
            <a:off x="1907677" y="2536874"/>
            <a:ext cx="1216510" cy="385268"/>
            <a:chOff x="1907677" y="2536874"/>
            <a:chExt cx="1216510" cy="385268"/>
          </a:xfrm>
        </p:grpSpPr>
        <p:cxnSp>
          <p:nvCxnSpPr>
            <p:cNvPr id="33" name="直線單箭頭接點 13">
              <a:extLst>
                <a:ext uri="{FF2B5EF4-FFF2-40B4-BE49-F238E27FC236}">
                  <a16:creationId xmlns:a16="http://schemas.microsoft.com/office/drawing/2014/main" id="{5F1288C8-ACA6-574F-ABFC-59A25DA163E8}"/>
                </a:ext>
              </a:extLst>
            </p:cNvPr>
            <p:cNvCxnSpPr>
              <a:cxnSpLocks/>
              <a:stCxn id="21" idx="3"/>
            </p:cNvCxnSpPr>
            <p:nvPr/>
          </p:nvCxnSpPr>
          <p:spPr>
            <a:xfrm>
              <a:off x="1907677" y="2697480"/>
              <a:ext cx="1216510" cy="22466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sp>
          <p:nvSpPr>
            <p:cNvPr id="34" name="文字方塊 17">
              <a:extLst>
                <a:ext uri="{FF2B5EF4-FFF2-40B4-BE49-F238E27FC236}">
                  <a16:creationId xmlns:a16="http://schemas.microsoft.com/office/drawing/2014/main" id="{1ADA9C70-7C28-C940-9771-1FDD650A4243}"/>
                </a:ext>
              </a:extLst>
            </p:cNvPr>
            <p:cNvSpPr txBox="1"/>
            <p:nvPr/>
          </p:nvSpPr>
          <p:spPr>
            <a:xfrm rot="679328">
              <a:off x="2080295" y="2536874"/>
              <a:ext cx="572593" cy="338554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/>
            <a:p>
              <a:r>
                <a:rPr lang="en-US" altLang="zh-TW" sz="1600" dirty="0">
                  <a:solidFill>
                    <a:schemeClr val="accent3">
                      <a:lumMod val="7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h3(.)</a:t>
              </a:r>
              <a:endParaRPr lang="zh-TW" altLang="en-US" sz="1600" b="0" baseline="0" dirty="0">
                <a:solidFill>
                  <a:schemeClr val="accent3">
                    <a:lumMod val="7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</p:grpSp>
      <p:grpSp>
        <p:nvGrpSpPr>
          <p:cNvPr id="35" name="群組 23">
            <a:extLst>
              <a:ext uri="{FF2B5EF4-FFF2-40B4-BE49-F238E27FC236}">
                <a16:creationId xmlns:a16="http://schemas.microsoft.com/office/drawing/2014/main" id="{B19792C9-D657-434A-B7AF-32CE924D1A42}"/>
              </a:ext>
            </a:extLst>
          </p:cNvPr>
          <p:cNvGrpSpPr/>
          <p:nvPr/>
        </p:nvGrpSpPr>
        <p:grpSpPr>
          <a:xfrm>
            <a:off x="1858277" y="2697480"/>
            <a:ext cx="729998" cy="533387"/>
            <a:chOff x="1858277" y="2697480"/>
            <a:chExt cx="729998" cy="533387"/>
          </a:xfrm>
        </p:grpSpPr>
        <p:cxnSp>
          <p:nvCxnSpPr>
            <p:cNvPr id="36" name="直線單箭頭接點 14">
              <a:extLst>
                <a:ext uri="{FF2B5EF4-FFF2-40B4-BE49-F238E27FC236}">
                  <a16:creationId xmlns:a16="http://schemas.microsoft.com/office/drawing/2014/main" id="{E46A531F-CE8A-184A-9F27-1B3025936027}"/>
                </a:ext>
              </a:extLst>
            </p:cNvPr>
            <p:cNvCxnSpPr>
              <a:cxnSpLocks/>
              <a:stCxn id="21" idx="3"/>
            </p:cNvCxnSpPr>
            <p:nvPr/>
          </p:nvCxnSpPr>
          <p:spPr>
            <a:xfrm>
              <a:off x="1907677" y="2697480"/>
              <a:ext cx="680598" cy="53338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37" name="文字方塊 18">
              <a:extLst>
                <a:ext uri="{FF2B5EF4-FFF2-40B4-BE49-F238E27FC236}">
                  <a16:creationId xmlns:a16="http://schemas.microsoft.com/office/drawing/2014/main" id="{B9C6B434-AD8D-2448-BB16-FEC8673D7A27}"/>
                </a:ext>
              </a:extLst>
            </p:cNvPr>
            <p:cNvSpPr txBox="1"/>
            <p:nvPr/>
          </p:nvSpPr>
          <p:spPr>
            <a:xfrm rot="2329492">
              <a:off x="1858277" y="2849745"/>
              <a:ext cx="572593" cy="338554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/>
            <a:p>
              <a:r>
                <a:rPr lang="en-US" altLang="zh-TW" sz="1600" dirty="0">
                  <a:solidFill>
                    <a:srgbClr val="C00000"/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h4(.)</a:t>
              </a:r>
              <a:endParaRPr lang="zh-TW" altLang="en-US" sz="1600" b="0" baseline="0" dirty="0">
                <a:solidFill>
                  <a:srgbClr val="C00000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</p:grpSp>
      <p:graphicFrame>
        <p:nvGraphicFramePr>
          <p:cNvPr id="38" name="表格 19">
            <a:extLst>
              <a:ext uri="{FF2B5EF4-FFF2-40B4-BE49-F238E27FC236}">
                <a16:creationId xmlns:a16="http://schemas.microsoft.com/office/drawing/2014/main" id="{1981A059-9D94-C54D-AABD-068CC44399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8701725"/>
              </p:ext>
            </p:extLst>
          </p:nvPr>
        </p:nvGraphicFramePr>
        <p:xfrm>
          <a:off x="2349492" y="4691106"/>
          <a:ext cx="2222508" cy="14630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740836">
                  <a:extLst>
                    <a:ext uri="{9D8B030D-6E8A-4147-A177-3AD203B41FA5}">
                      <a16:colId xmlns:a16="http://schemas.microsoft.com/office/drawing/2014/main" val="797438096"/>
                    </a:ext>
                  </a:extLst>
                </a:gridCol>
                <a:gridCol w="740836">
                  <a:extLst>
                    <a:ext uri="{9D8B030D-6E8A-4147-A177-3AD203B41FA5}">
                      <a16:colId xmlns:a16="http://schemas.microsoft.com/office/drawing/2014/main" val="500289757"/>
                    </a:ext>
                  </a:extLst>
                </a:gridCol>
                <a:gridCol w="740836">
                  <a:extLst>
                    <a:ext uri="{9D8B030D-6E8A-4147-A177-3AD203B41FA5}">
                      <a16:colId xmlns:a16="http://schemas.microsoft.com/office/drawing/2014/main" val="1915387195"/>
                    </a:ext>
                  </a:extLst>
                </a:gridCol>
              </a:tblGrid>
              <a:tr h="192105"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4</a:t>
                      </a:r>
                      <a:endParaRPr lang="zh-TW" altLang="en-US" b="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52</a:t>
                      </a:r>
                      <a:endParaRPr lang="zh-TW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31</a:t>
                      </a:r>
                      <a:endParaRPr lang="zh-TW" alt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1653034"/>
                  </a:ext>
                </a:extLst>
              </a:tr>
              <a:tr h="192105"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5</a:t>
                      </a:r>
                      <a:endParaRPr lang="zh-TW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20</a:t>
                      </a:r>
                      <a:endParaRPr lang="zh-TW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3</a:t>
                      </a:r>
                      <a:endParaRPr lang="zh-TW" altLang="en-US" b="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0617684"/>
                  </a:ext>
                </a:extLst>
              </a:tr>
              <a:tr h="192105"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14</a:t>
                      </a:r>
                      <a:endParaRPr lang="zh-TW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2</a:t>
                      </a:r>
                      <a:endParaRPr lang="zh-TW" altLang="en-US" b="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9</a:t>
                      </a:r>
                      <a:endParaRPr lang="zh-TW" alt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5466505"/>
                  </a:ext>
                </a:extLst>
              </a:tr>
              <a:tr h="192105"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74</a:t>
                      </a:r>
                      <a:endParaRPr lang="zh-TW" altLang="en-US" b="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3</a:t>
                      </a:r>
                      <a:endParaRPr lang="zh-TW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6</a:t>
                      </a:r>
                      <a:endParaRPr lang="zh-TW" alt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0459362"/>
                  </a:ext>
                </a:extLst>
              </a:tr>
            </a:tbl>
          </a:graphicData>
        </a:graphic>
      </p:graphicFrame>
      <p:grpSp>
        <p:nvGrpSpPr>
          <p:cNvPr id="39" name="群組 33">
            <a:extLst>
              <a:ext uri="{FF2B5EF4-FFF2-40B4-BE49-F238E27FC236}">
                <a16:creationId xmlns:a16="http://schemas.microsoft.com/office/drawing/2014/main" id="{9850BE3E-7A2D-7840-A384-A9BEA0F64095}"/>
              </a:ext>
            </a:extLst>
          </p:cNvPr>
          <p:cNvGrpSpPr/>
          <p:nvPr/>
        </p:nvGrpSpPr>
        <p:grpSpPr>
          <a:xfrm>
            <a:off x="1750594" y="4858963"/>
            <a:ext cx="700353" cy="529772"/>
            <a:chOff x="1750594" y="2167708"/>
            <a:chExt cx="700353" cy="529772"/>
          </a:xfrm>
        </p:grpSpPr>
        <p:cxnSp>
          <p:nvCxnSpPr>
            <p:cNvPr id="40" name="直線單箭頭接點 34">
              <a:extLst>
                <a:ext uri="{FF2B5EF4-FFF2-40B4-BE49-F238E27FC236}">
                  <a16:creationId xmlns:a16="http://schemas.microsoft.com/office/drawing/2014/main" id="{ADD4068F-1AFF-E045-8F73-2D697B1277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07677" y="2196821"/>
              <a:ext cx="543270" cy="50065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sp>
          <p:nvSpPr>
            <p:cNvPr id="41" name="文字方塊 35">
              <a:extLst>
                <a:ext uri="{FF2B5EF4-FFF2-40B4-BE49-F238E27FC236}">
                  <a16:creationId xmlns:a16="http://schemas.microsoft.com/office/drawing/2014/main" id="{C54D0F0F-F83D-B944-BB22-C68D59EA45EF}"/>
                </a:ext>
              </a:extLst>
            </p:cNvPr>
            <p:cNvSpPr txBox="1"/>
            <p:nvPr/>
          </p:nvSpPr>
          <p:spPr>
            <a:xfrm rot="18955986">
              <a:off x="1750594" y="2167708"/>
              <a:ext cx="572593" cy="338554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vert="horz" wrap="square" lIns="91440" tIns="45720" rIns="91440" bIns="45720" rtlCol="0" anchor="ctr">
              <a:spAutoFit/>
            </a:bodyPr>
            <a:lstStyle/>
            <a:p>
              <a:r>
                <a:rPr lang="en-US" altLang="zh-TW" sz="1600" dirty="0"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h1(.)</a:t>
              </a:r>
              <a:endParaRPr lang="zh-TW" altLang="en-US" sz="1600" b="0" baseline="0" dirty="0"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</p:grpSp>
      <p:grpSp>
        <p:nvGrpSpPr>
          <p:cNvPr id="42" name="群組 36">
            <a:extLst>
              <a:ext uri="{FF2B5EF4-FFF2-40B4-BE49-F238E27FC236}">
                <a16:creationId xmlns:a16="http://schemas.microsoft.com/office/drawing/2014/main" id="{DE1D2CDE-C175-2D41-BC64-E46A5B3FC30B}"/>
              </a:ext>
            </a:extLst>
          </p:cNvPr>
          <p:cNvGrpSpPr/>
          <p:nvPr/>
        </p:nvGrpSpPr>
        <p:grpSpPr>
          <a:xfrm>
            <a:off x="1907677" y="5021325"/>
            <a:ext cx="1993750" cy="367410"/>
            <a:chOff x="1907677" y="2330070"/>
            <a:chExt cx="1993750" cy="367410"/>
          </a:xfrm>
        </p:grpSpPr>
        <p:cxnSp>
          <p:nvCxnSpPr>
            <p:cNvPr id="43" name="直線單箭頭接點 37">
              <a:extLst>
                <a:ext uri="{FF2B5EF4-FFF2-40B4-BE49-F238E27FC236}">
                  <a16:creationId xmlns:a16="http://schemas.microsoft.com/office/drawing/2014/main" id="{DCACAF9A-99BA-DE49-8A93-157479A6BD3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07677" y="2497424"/>
              <a:ext cx="1993750" cy="200056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文字方塊 38">
              <a:extLst>
                <a:ext uri="{FF2B5EF4-FFF2-40B4-BE49-F238E27FC236}">
                  <a16:creationId xmlns:a16="http://schemas.microsoft.com/office/drawing/2014/main" id="{2C53C36D-0594-E447-AD0B-EC1936616EBE}"/>
                </a:ext>
              </a:extLst>
            </p:cNvPr>
            <p:cNvSpPr txBox="1"/>
            <p:nvPr/>
          </p:nvSpPr>
          <p:spPr>
            <a:xfrm rot="21232439">
              <a:off x="2086773" y="2330070"/>
              <a:ext cx="572593" cy="338554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/>
            <a:p>
              <a:r>
                <a:rPr lang="en-US" altLang="zh-TW" sz="16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h2(.)</a:t>
              </a:r>
              <a:endParaRPr lang="zh-TW" altLang="en-US" sz="1600" b="0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</p:grpSp>
      <p:grpSp>
        <p:nvGrpSpPr>
          <p:cNvPr id="45" name="群組 39">
            <a:extLst>
              <a:ext uri="{FF2B5EF4-FFF2-40B4-BE49-F238E27FC236}">
                <a16:creationId xmlns:a16="http://schemas.microsoft.com/office/drawing/2014/main" id="{3B576485-D059-D644-A7CC-182C2778F083}"/>
              </a:ext>
            </a:extLst>
          </p:cNvPr>
          <p:cNvGrpSpPr/>
          <p:nvPr/>
        </p:nvGrpSpPr>
        <p:grpSpPr>
          <a:xfrm>
            <a:off x="1907677" y="5228129"/>
            <a:ext cx="1216510" cy="385268"/>
            <a:chOff x="1907677" y="2536874"/>
            <a:chExt cx="1216510" cy="385268"/>
          </a:xfrm>
        </p:grpSpPr>
        <p:cxnSp>
          <p:nvCxnSpPr>
            <p:cNvPr id="46" name="直線單箭頭接點 40">
              <a:extLst>
                <a:ext uri="{FF2B5EF4-FFF2-40B4-BE49-F238E27FC236}">
                  <a16:creationId xmlns:a16="http://schemas.microsoft.com/office/drawing/2014/main" id="{5B31E7D2-0416-024C-84B3-5DA37F7FD319}"/>
                </a:ext>
              </a:extLst>
            </p:cNvPr>
            <p:cNvCxnSpPr>
              <a:cxnSpLocks/>
            </p:cNvCxnSpPr>
            <p:nvPr/>
          </p:nvCxnSpPr>
          <p:spPr>
            <a:xfrm>
              <a:off x="1907677" y="2697480"/>
              <a:ext cx="1216510" cy="22466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sp>
          <p:nvSpPr>
            <p:cNvPr id="47" name="文字方塊 41">
              <a:extLst>
                <a:ext uri="{FF2B5EF4-FFF2-40B4-BE49-F238E27FC236}">
                  <a16:creationId xmlns:a16="http://schemas.microsoft.com/office/drawing/2014/main" id="{AFF32C91-A3D8-BF46-AF0C-E3D1F1A2FC8B}"/>
                </a:ext>
              </a:extLst>
            </p:cNvPr>
            <p:cNvSpPr txBox="1"/>
            <p:nvPr/>
          </p:nvSpPr>
          <p:spPr>
            <a:xfrm rot="679328">
              <a:off x="2080295" y="2536874"/>
              <a:ext cx="572593" cy="338554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/>
            <a:p>
              <a:r>
                <a:rPr lang="en-US" altLang="zh-TW" sz="1600" dirty="0">
                  <a:solidFill>
                    <a:schemeClr val="accent3">
                      <a:lumMod val="7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h3(.)</a:t>
              </a:r>
              <a:endParaRPr lang="zh-TW" altLang="en-US" sz="1600" b="0" baseline="0" dirty="0">
                <a:solidFill>
                  <a:schemeClr val="accent3">
                    <a:lumMod val="7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</p:grpSp>
      <p:grpSp>
        <p:nvGrpSpPr>
          <p:cNvPr id="48" name="群組 42">
            <a:extLst>
              <a:ext uri="{FF2B5EF4-FFF2-40B4-BE49-F238E27FC236}">
                <a16:creationId xmlns:a16="http://schemas.microsoft.com/office/drawing/2014/main" id="{82DB7B83-87DD-6443-9D09-F462B1975134}"/>
              </a:ext>
            </a:extLst>
          </p:cNvPr>
          <p:cNvGrpSpPr/>
          <p:nvPr/>
        </p:nvGrpSpPr>
        <p:grpSpPr>
          <a:xfrm>
            <a:off x="1858277" y="5388735"/>
            <a:ext cx="729998" cy="533387"/>
            <a:chOff x="1858277" y="2697480"/>
            <a:chExt cx="729998" cy="533387"/>
          </a:xfrm>
        </p:grpSpPr>
        <p:cxnSp>
          <p:nvCxnSpPr>
            <p:cNvPr id="49" name="直線單箭頭接點 43">
              <a:extLst>
                <a:ext uri="{FF2B5EF4-FFF2-40B4-BE49-F238E27FC236}">
                  <a16:creationId xmlns:a16="http://schemas.microsoft.com/office/drawing/2014/main" id="{AF844130-6552-5044-AF65-49F6046F207C}"/>
                </a:ext>
              </a:extLst>
            </p:cNvPr>
            <p:cNvCxnSpPr>
              <a:cxnSpLocks/>
            </p:cNvCxnSpPr>
            <p:nvPr/>
          </p:nvCxnSpPr>
          <p:spPr>
            <a:xfrm>
              <a:off x="1907677" y="2697480"/>
              <a:ext cx="680598" cy="53338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50" name="文字方塊 44">
              <a:extLst>
                <a:ext uri="{FF2B5EF4-FFF2-40B4-BE49-F238E27FC236}">
                  <a16:creationId xmlns:a16="http://schemas.microsoft.com/office/drawing/2014/main" id="{1CD31C2F-024A-AD46-8F92-D63EABD49FE8}"/>
                </a:ext>
              </a:extLst>
            </p:cNvPr>
            <p:cNvSpPr txBox="1"/>
            <p:nvPr/>
          </p:nvSpPr>
          <p:spPr>
            <a:xfrm rot="2329492">
              <a:off x="1858277" y="2849745"/>
              <a:ext cx="572593" cy="338554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/>
            <a:p>
              <a:r>
                <a:rPr lang="en-US" altLang="zh-TW" sz="1600" dirty="0">
                  <a:solidFill>
                    <a:srgbClr val="C00000"/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h4(.)</a:t>
              </a:r>
              <a:endParaRPr lang="zh-TW" altLang="en-US" sz="1600" b="0" baseline="0" dirty="0">
                <a:solidFill>
                  <a:srgbClr val="C00000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</p:grpSp>
      <p:sp>
        <p:nvSpPr>
          <p:cNvPr id="51" name="文字方塊 26">
            <a:extLst>
              <a:ext uri="{FF2B5EF4-FFF2-40B4-BE49-F238E27FC236}">
                <a16:creationId xmlns:a16="http://schemas.microsoft.com/office/drawing/2014/main" id="{96CBF59F-0304-AA40-9102-82FB052A94D2}"/>
              </a:ext>
            </a:extLst>
          </p:cNvPr>
          <p:cNvSpPr txBox="1"/>
          <p:nvPr/>
        </p:nvSpPr>
        <p:spPr>
          <a:xfrm>
            <a:off x="360878" y="5016362"/>
            <a:ext cx="1465466" cy="707886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r"/>
            <a:r>
              <a:rPr lang="en-US" altLang="zh-TW" sz="2000" b="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Flow ID </a:t>
            </a:r>
            <a:br>
              <a:rPr lang="en-US" altLang="zh-TW" sz="2000" b="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</a:br>
            <a:r>
              <a:rPr lang="en-US" altLang="zh-TW" sz="2000" b="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(or 5-turple)</a:t>
            </a:r>
            <a:endParaRPr lang="zh-TW" altLang="en-US" sz="2000" b="0" baseline="0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52" name="文字方塊 46">
            <a:extLst>
              <a:ext uri="{FF2B5EF4-FFF2-40B4-BE49-F238E27FC236}">
                <a16:creationId xmlns:a16="http://schemas.microsoft.com/office/drawing/2014/main" id="{A177B15A-55F8-494A-BE73-1AC323C4EE1C}"/>
              </a:ext>
            </a:extLst>
          </p:cNvPr>
          <p:cNvSpPr txBox="1"/>
          <p:nvPr/>
        </p:nvSpPr>
        <p:spPr>
          <a:xfrm>
            <a:off x="4952753" y="5385421"/>
            <a:ext cx="3416513" cy="707886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r>
              <a: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Packet count of </a:t>
            </a:r>
            <a:r>
              <a:rPr lang="en-US" altLang="zh-TW" sz="2000" b="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flow (5-turple) </a:t>
            </a:r>
            <a:br>
              <a:rPr lang="en-US" altLang="zh-TW" sz="2000" b="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</a:br>
            <a:r>
              <a:rPr lang="en-US" altLang="zh-TW" sz="2000" b="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= min(4,3,2,74) </a:t>
            </a:r>
            <a:r>
              <a: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= 2</a:t>
            </a:r>
            <a:endParaRPr lang="en-US" altLang="zh-TW" sz="2000" b="0" baseline="0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53" name="文字方塊 46">
            <a:extLst>
              <a:ext uri="{FF2B5EF4-FFF2-40B4-BE49-F238E27FC236}">
                <a16:creationId xmlns:a16="http://schemas.microsoft.com/office/drawing/2014/main" id="{E28E2EA5-E02B-EF47-A008-49DA7EED7054}"/>
              </a:ext>
            </a:extLst>
          </p:cNvPr>
          <p:cNvSpPr txBox="1"/>
          <p:nvPr/>
        </p:nvSpPr>
        <p:spPr>
          <a:xfrm>
            <a:off x="4851149" y="3044760"/>
            <a:ext cx="2931893" cy="707886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r>
              <a: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Update the hashed bucket</a:t>
            </a:r>
            <a:br>
              <a: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</a:br>
            <a:r>
              <a: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of each row</a:t>
            </a:r>
            <a:endParaRPr lang="en-US" altLang="zh-TW" sz="2000" b="0" baseline="0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3475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/>
      <p:bldP spid="9" grpId="0" animBg="1"/>
      <p:bldP spid="10" grpId="0"/>
      <p:bldP spid="51" grpId="0"/>
      <p:bldP spid="52" grpId="0"/>
      <p:bldP spid="53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7CB30C2-542C-4F49-A089-C12AC53B7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Comparison Schemes and Metrics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A3D9608-2D0C-4DEF-903D-3B2A1CC9C1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 dirty="0"/>
              <a:t>Baseline schemes</a:t>
            </a:r>
          </a:p>
          <a:p>
            <a:pPr lvl="1"/>
            <a:r>
              <a:rPr lang="en-US" altLang="zh-TW" b="1" dirty="0">
                <a:solidFill>
                  <a:schemeClr val="accent5">
                    <a:lumMod val="75000"/>
                  </a:schemeClr>
                </a:solidFill>
              </a:rPr>
              <a:t>CM</a:t>
            </a:r>
            <a:r>
              <a:rPr lang="zh-TW" altLang="en-US" b="1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altLang="zh-TW" b="1" dirty="0">
                <a:solidFill>
                  <a:schemeClr val="accent5">
                    <a:lumMod val="75000"/>
                  </a:schemeClr>
                </a:solidFill>
              </a:rPr>
              <a:t>sketch</a:t>
            </a:r>
            <a:endParaRPr lang="en-US" altLang="zh-TW" dirty="0"/>
          </a:p>
          <a:p>
            <a:pPr lvl="1"/>
            <a:r>
              <a:rPr lang="en-US" altLang="zh-TW" dirty="0"/>
              <a:t>Best one in the shortest path (</a:t>
            </a:r>
            <a:r>
              <a:rPr lang="en-US" altLang="zh-TW" b="1" dirty="0">
                <a:solidFill>
                  <a:schemeClr val="accent5">
                    <a:lumMod val="75000"/>
                  </a:schemeClr>
                </a:solidFill>
              </a:rPr>
              <a:t>Shortest</a:t>
            </a:r>
            <a:r>
              <a:rPr lang="en-US" altLang="zh-TW" dirty="0"/>
              <a:t>)</a:t>
            </a:r>
          </a:p>
          <a:p>
            <a:pPr lvl="1"/>
            <a:r>
              <a:rPr lang="en-US" altLang="zh-TW" dirty="0"/>
              <a:t>Best one in the network (</a:t>
            </a:r>
            <a:r>
              <a:rPr lang="en-US" altLang="zh-TW" b="1" dirty="0">
                <a:solidFill>
                  <a:schemeClr val="accent5">
                    <a:lumMod val="75000"/>
                  </a:schemeClr>
                </a:solidFill>
              </a:rPr>
              <a:t>All</a:t>
            </a:r>
            <a:r>
              <a:rPr lang="en-US" altLang="zh-TW" dirty="0"/>
              <a:t>)</a:t>
            </a:r>
          </a:p>
          <a:p>
            <a:endParaRPr lang="en-US" altLang="zh-TW" b="1" dirty="0"/>
          </a:p>
          <a:p>
            <a:r>
              <a:rPr lang="en-US" altLang="zh-TW" b="1" dirty="0"/>
              <a:t>Performance metrics</a:t>
            </a:r>
          </a:p>
          <a:p>
            <a:pPr lvl="1"/>
            <a:r>
              <a:rPr lang="en-US" altLang="zh-TW" dirty="0"/>
              <a:t>WRE (Worst Relative Error)</a:t>
            </a:r>
          </a:p>
          <a:p>
            <a:pPr marL="457200" lvl="1" indent="0">
              <a:buNone/>
            </a:pP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CCB469A-639A-4684-8ECD-0FEAFABE8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249D5-A457-40D1-9D22-46206593EEBB}" type="slidenum">
              <a:rPr lang="zh-TW" altLang="en-US" smtClean="0"/>
              <a:pPr/>
              <a:t>40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41230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75B71DB-89EE-474C-BD42-6BA57AE389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Topology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968400D-F7AE-4BEA-B8BA-738EFA1E6B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 dirty="0"/>
              <a:t>K-</a:t>
            </a:r>
            <a:r>
              <a:rPr lang="en-US" altLang="zh-TW" b="1" dirty="0" err="1"/>
              <a:t>Ary</a:t>
            </a:r>
            <a:r>
              <a:rPr lang="en-US" altLang="zh-TW" b="1" dirty="0"/>
              <a:t> Fat-Tree</a:t>
            </a:r>
          </a:p>
          <a:p>
            <a:pPr lvl="1"/>
            <a:r>
              <a:rPr lang="en-US" altLang="zh-TW" dirty="0"/>
              <a:t>K = 6, K = 4</a:t>
            </a:r>
          </a:p>
          <a:p>
            <a:pPr lvl="1"/>
            <a:r>
              <a:rPr lang="en-US" altLang="zh-TW" dirty="0"/>
              <a:t>K = 4-1 , </a:t>
            </a:r>
            <a:r>
              <a:rPr lang="en-US" altLang="zh-TW" dirty="0">
                <a:solidFill>
                  <a:srgbClr val="FF0000"/>
                </a:solidFill>
              </a:rPr>
              <a:t>k = 4-2 </a:t>
            </a:r>
            <a:r>
              <a:rPr lang="en-US" altLang="zh-TW" dirty="0"/>
              <a:t>, </a:t>
            </a:r>
            <a:r>
              <a:rPr lang="en-US" altLang="zh-TW" dirty="0">
                <a:solidFill>
                  <a:schemeClr val="accent3">
                    <a:lumMod val="75000"/>
                  </a:schemeClr>
                </a:solidFill>
              </a:rPr>
              <a:t>k = 4-3</a:t>
            </a:r>
            <a:endParaRPr lang="zh-TW" altLang="en-US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8F82F1E-F718-48D8-A0F7-5A78FA84D3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249D5-A457-40D1-9D22-46206593EEBB}" type="slidenum">
              <a:rPr lang="zh-TW" altLang="en-US" smtClean="0"/>
              <a:pPr/>
              <a:t>41</a:t>
            </a:fld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5593E7F-722E-4DDB-B83B-29F6C3DC6C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966" y="2763297"/>
            <a:ext cx="8080067" cy="3406391"/>
          </a:xfrm>
          <a:prstGeom prst="rect">
            <a:avLst/>
          </a:prstGeom>
        </p:spPr>
      </p:pic>
      <p:pic>
        <p:nvPicPr>
          <p:cNvPr id="6" name="內容版面配置區 6" descr="關閉">
            <a:extLst>
              <a:ext uri="{FF2B5EF4-FFF2-40B4-BE49-F238E27FC236}">
                <a16:creationId xmlns:a16="http://schemas.microsoft.com/office/drawing/2014/main" id="{683CE275-32CD-4477-903E-91B4C16E4C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14840" y="4071564"/>
            <a:ext cx="1774684" cy="2011099"/>
          </a:xfrm>
          <a:prstGeom prst="rect">
            <a:avLst/>
          </a:prstGeom>
        </p:spPr>
      </p:pic>
      <p:pic>
        <p:nvPicPr>
          <p:cNvPr id="7" name="內容版面配置區 6" descr="關閉">
            <a:extLst>
              <a:ext uri="{FF2B5EF4-FFF2-40B4-BE49-F238E27FC236}">
                <a16:creationId xmlns:a16="http://schemas.microsoft.com/office/drawing/2014/main" id="{69E40207-25F7-4053-83F0-884AECD2AB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29408" y="3002465"/>
            <a:ext cx="732369" cy="829932"/>
          </a:xfrm>
          <a:prstGeom prst="rect">
            <a:avLst/>
          </a:prstGeom>
        </p:spPr>
      </p:pic>
      <p:pic>
        <p:nvPicPr>
          <p:cNvPr id="8" name="內容版面配置區 6" descr="關閉">
            <a:extLst>
              <a:ext uri="{FF2B5EF4-FFF2-40B4-BE49-F238E27FC236}">
                <a16:creationId xmlns:a16="http://schemas.microsoft.com/office/drawing/2014/main" id="{C4C7BCEF-1640-4FD5-B4E1-F07AE4793AA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40156" y="4071566"/>
            <a:ext cx="1774684" cy="2011099"/>
          </a:xfrm>
          <a:prstGeom prst="rect">
            <a:avLst/>
          </a:prstGeom>
        </p:spPr>
      </p:pic>
      <p:pic>
        <p:nvPicPr>
          <p:cNvPr id="9" name="內容版面配置區 6" descr="關閉">
            <a:extLst>
              <a:ext uri="{FF2B5EF4-FFF2-40B4-BE49-F238E27FC236}">
                <a16:creationId xmlns:a16="http://schemas.microsoft.com/office/drawing/2014/main" id="{449D3F4C-47BC-4783-80BD-3FEE3C7B77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46543" y="3002465"/>
            <a:ext cx="732369" cy="829932"/>
          </a:xfrm>
          <a:prstGeom prst="rect">
            <a:avLst/>
          </a:prstGeom>
        </p:spPr>
      </p:pic>
      <p:pic>
        <p:nvPicPr>
          <p:cNvPr id="11" name="內容版面配置區 6" descr="關閉">
            <a:extLst>
              <a:ext uri="{FF2B5EF4-FFF2-40B4-BE49-F238E27FC236}">
                <a16:creationId xmlns:a16="http://schemas.microsoft.com/office/drawing/2014/main" id="{C62754AE-36B9-4B3C-B984-91F3D41F0C1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407787" y="3002465"/>
            <a:ext cx="732369" cy="829932"/>
          </a:xfrm>
          <a:prstGeom prst="rect">
            <a:avLst/>
          </a:prstGeom>
        </p:spPr>
      </p:pic>
      <p:pic>
        <p:nvPicPr>
          <p:cNvPr id="12" name="內容版面配置區 6" descr="關閉">
            <a:extLst>
              <a:ext uri="{FF2B5EF4-FFF2-40B4-BE49-F238E27FC236}">
                <a16:creationId xmlns:a16="http://schemas.microsoft.com/office/drawing/2014/main" id="{E6142BA9-8EB2-4072-8DE3-966CE145F62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371822" y="4071565"/>
            <a:ext cx="1774684" cy="2011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411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90F2AE9-2B41-46CC-B04C-538D1732D9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WRE with Different Topology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656CB11-32D9-4BCC-B671-FF242E9AA5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Sketch d = 5,w = 3</a:t>
            </a:r>
          </a:p>
          <a:p>
            <a:r>
              <a:rPr lang="en-US" altLang="zh-TW" b="1" dirty="0"/>
              <a:t>Multi-Switch Sketch </a:t>
            </a:r>
            <a:r>
              <a:rPr lang="en-US" altLang="zh-TW" dirty="0"/>
              <a:t>performs well even when resources are limited</a:t>
            </a:r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59176A6-BB64-4808-8677-3AEBD18BC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249D5-A457-40D1-9D22-46206593EEBB}" type="slidenum">
              <a:rPr lang="zh-TW" altLang="en-US" smtClean="0"/>
              <a:pPr/>
              <a:t>42</a:t>
            </a:fld>
            <a:endParaRPr lang="zh-TW" altLang="en-US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1AAFEE76-C9B9-43FE-AF4C-B869DA4ACC7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26" r="34"/>
          <a:stretch/>
        </p:blipFill>
        <p:spPr>
          <a:xfrm>
            <a:off x="1645914" y="2743200"/>
            <a:ext cx="5850156" cy="3887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959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66FD333-26BA-4184-9B8D-0C19B04AD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Heterogeneous Monitoring Resolutions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B5592D9-01B2-4EB4-9C93-099E5609F1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249D5-A457-40D1-9D22-46206593EEBB}" type="slidenum">
              <a:rPr lang="zh-TW" altLang="en-US" smtClean="0"/>
              <a:pPr/>
              <a:t>43</a:t>
            </a:fld>
            <a:endParaRPr lang="zh-TW" altLang="en-US"/>
          </a:p>
        </p:txBody>
      </p:sp>
      <p:pic>
        <p:nvPicPr>
          <p:cNvPr id="13" name="內容版面配置區 12">
            <a:extLst>
              <a:ext uri="{FF2B5EF4-FFF2-40B4-BE49-F238E27FC236}">
                <a16:creationId xmlns:a16="http://schemas.microsoft.com/office/drawing/2014/main" id="{162BD27A-4C28-4803-B54D-3860938893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98" r="-132"/>
          <a:stretch/>
        </p:blipFill>
        <p:spPr>
          <a:xfrm>
            <a:off x="1656257" y="2733152"/>
            <a:ext cx="5859909" cy="3897661"/>
          </a:xfrm>
        </p:spPr>
      </p:pic>
      <p:sp>
        <p:nvSpPr>
          <p:cNvPr id="14" name="內容版面配置區 2">
            <a:extLst>
              <a:ext uri="{FF2B5EF4-FFF2-40B4-BE49-F238E27FC236}">
                <a16:creationId xmlns:a16="http://schemas.microsoft.com/office/drawing/2014/main" id="{AD1B7304-C38F-4CC5-8F4A-251FCFB03396}"/>
              </a:ext>
            </a:extLst>
          </p:cNvPr>
          <p:cNvSpPr txBox="1">
            <a:spLocks/>
          </p:cNvSpPr>
          <p:nvPr/>
        </p:nvSpPr>
        <p:spPr>
          <a:xfrm>
            <a:off x="457200" y="1124744"/>
            <a:ext cx="8229600" cy="53285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1200"/>
              </a:spcBef>
              <a:buFont typeface="Arial" pitchFamily="34" charset="0"/>
              <a:buChar char="•"/>
              <a:defRPr sz="2600" b="0" i="0" kern="1200">
                <a:solidFill>
                  <a:schemeClr val="tx1"/>
                </a:solidFill>
                <a:latin typeface="+mn-lt"/>
                <a:ea typeface="MS UI Gothic" pitchFamily="34" charset="-128"/>
                <a:cs typeface="Helvetica Light"/>
              </a:defRPr>
            </a:lvl1pPr>
            <a:lvl2pPr marL="742950" indent="-285750" algn="l" defTabSz="914400" rtl="0" eaLnBrk="1" latinLnBrk="0" hangingPunct="1">
              <a:spcBef>
                <a:spcPts val="1200"/>
              </a:spcBef>
              <a:buSzPct val="60000"/>
              <a:buFont typeface="Wingdings 3" pitchFamily="18" charset="2"/>
              <a:buChar char=""/>
              <a:defRPr sz="2200" b="0" i="0" kern="1200">
                <a:solidFill>
                  <a:schemeClr val="tx1"/>
                </a:solidFill>
                <a:latin typeface="+mn-lt"/>
                <a:ea typeface="MS UI Gothic" pitchFamily="34" charset="-128"/>
                <a:cs typeface="Helvetica Light"/>
              </a:defRPr>
            </a:lvl2pPr>
            <a:lvl3pPr marL="1143000" indent="-228600" algn="l" defTabSz="914400" rtl="0" eaLnBrk="1" latinLnBrk="0" hangingPunct="1">
              <a:spcBef>
                <a:spcPts val="1200"/>
              </a:spcBef>
              <a:buSzPct val="100000"/>
              <a:buFont typeface="Arial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MS UI Gothic" pitchFamily="34" charset="-128"/>
                <a:cs typeface="Helvetica Light"/>
              </a:defRPr>
            </a:lvl3pPr>
            <a:lvl4pPr marL="1600200" indent="-228600" algn="l" defTabSz="914400" rtl="0" eaLnBrk="1" latinLnBrk="0" hangingPunct="1">
              <a:spcBef>
                <a:spcPts val="1200"/>
              </a:spcBef>
              <a:buFont typeface="Arial" pitchFamily="34" charset="0"/>
              <a:buChar char="–"/>
              <a:defRPr sz="1800" b="0" i="0" kern="1200">
                <a:solidFill>
                  <a:schemeClr val="tx1"/>
                </a:solidFill>
                <a:latin typeface="+mn-lt"/>
                <a:ea typeface="MS UI Gothic" pitchFamily="34" charset="-128"/>
                <a:cs typeface="Helvetica Light"/>
              </a:defRPr>
            </a:lvl4pPr>
            <a:lvl5pPr marL="2057400" indent="-228600" algn="l" defTabSz="914400" rtl="0" eaLnBrk="1" latinLnBrk="0" hangingPunct="1">
              <a:spcBef>
                <a:spcPts val="1200"/>
              </a:spcBef>
              <a:buFont typeface="Arial" pitchFamily="34" charset="0"/>
              <a:buChar char="»"/>
              <a:defRPr sz="1800" b="0" i="0" kern="1200">
                <a:solidFill>
                  <a:schemeClr val="tx1"/>
                </a:solidFill>
                <a:latin typeface="+mn-lt"/>
                <a:ea typeface="MS UI Gothic" pitchFamily="34" charset="-128"/>
                <a:cs typeface="Helvetica Light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15" name="內容版面配置區 2">
            <a:extLst>
              <a:ext uri="{FF2B5EF4-FFF2-40B4-BE49-F238E27FC236}">
                <a16:creationId xmlns:a16="http://schemas.microsoft.com/office/drawing/2014/main" id="{B3567F02-3570-42B6-82DB-43AB298C1AB5}"/>
              </a:ext>
            </a:extLst>
          </p:cNvPr>
          <p:cNvSpPr txBox="1">
            <a:spLocks/>
          </p:cNvSpPr>
          <p:nvPr/>
        </p:nvSpPr>
        <p:spPr>
          <a:xfrm>
            <a:off x="3985602" y="1589214"/>
            <a:ext cx="5676285" cy="50165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1200"/>
              </a:spcBef>
              <a:buFont typeface="Arial" pitchFamily="34" charset="0"/>
              <a:buChar char="•"/>
              <a:defRPr sz="2600" b="0" i="0" kern="1200">
                <a:solidFill>
                  <a:schemeClr val="tx1"/>
                </a:solidFill>
                <a:latin typeface="+mn-lt"/>
                <a:ea typeface="MS UI Gothic" pitchFamily="34" charset="-128"/>
                <a:cs typeface="Helvetica Light"/>
              </a:defRPr>
            </a:lvl1pPr>
            <a:lvl2pPr marL="742950" indent="-285750" algn="l" defTabSz="914400" rtl="0" eaLnBrk="1" latinLnBrk="0" hangingPunct="1">
              <a:spcBef>
                <a:spcPts val="1200"/>
              </a:spcBef>
              <a:buSzPct val="60000"/>
              <a:buFont typeface="Wingdings 3" pitchFamily="18" charset="2"/>
              <a:buChar char=""/>
              <a:defRPr sz="2200" b="0" i="0" kern="1200">
                <a:solidFill>
                  <a:schemeClr val="tx1"/>
                </a:solidFill>
                <a:latin typeface="+mn-lt"/>
                <a:ea typeface="MS UI Gothic" pitchFamily="34" charset="-128"/>
                <a:cs typeface="Helvetica Light"/>
              </a:defRPr>
            </a:lvl2pPr>
            <a:lvl3pPr marL="1143000" indent="-228600" algn="l" defTabSz="914400" rtl="0" eaLnBrk="1" latinLnBrk="0" hangingPunct="1">
              <a:spcBef>
                <a:spcPts val="1200"/>
              </a:spcBef>
              <a:buSzPct val="100000"/>
              <a:buFont typeface="Arial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MS UI Gothic" pitchFamily="34" charset="-128"/>
                <a:cs typeface="Helvetica Light"/>
              </a:defRPr>
            </a:lvl3pPr>
            <a:lvl4pPr marL="1600200" indent="-228600" algn="l" defTabSz="914400" rtl="0" eaLnBrk="1" latinLnBrk="0" hangingPunct="1">
              <a:spcBef>
                <a:spcPts val="1200"/>
              </a:spcBef>
              <a:buFont typeface="Arial" pitchFamily="34" charset="0"/>
              <a:buChar char="–"/>
              <a:defRPr sz="1800" b="0" i="0" kern="1200">
                <a:solidFill>
                  <a:schemeClr val="tx1"/>
                </a:solidFill>
                <a:latin typeface="+mn-lt"/>
                <a:ea typeface="MS UI Gothic" pitchFamily="34" charset="-128"/>
                <a:cs typeface="Helvetica Light"/>
              </a:defRPr>
            </a:lvl4pPr>
            <a:lvl5pPr marL="2057400" indent="-228600" algn="l" defTabSz="914400" rtl="0" eaLnBrk="1" latinLnBrk="0" hangingPunct="1">
              <a:spcBef>
                <a:spcPts val="1200"/>
              </a:spcBef>
              <a:buFont typeface="Arial" pitchFamily="34" charset="0"/>
              <a:buChar char="»"/>
              <a:defRPr sz="1800" b="0" i="0" kern="1200">
                <a:solidFill>
                  <a:schemeClr val="tx1"/>
                </a:solidFill>
                <a:latin typeface="+mn-lt"/>
                <a:ea typeface="MS UI Gothic" pitchFamily="34" charset="-128"/>
                <a:cs typeface="Helvetica Light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2400" dirty="0"/>
              <a:t>More important flows </a:t>
            </a:r>
            <a:br>
              <a:rPr lang="en-US" altLang="zh-TW" sz="2400" dirty="0"/>
            </a:br>
            <a:r>
              <a:rPr lang="en-US" altLang="zh-TW" sz="2400" dirty="0">
                <a:sym typeface="Wingdings" pitchFamily="2" charset="2"/>
              </a:rPr>
              <a:t></a:t>
            </a:r>
            <a:r>
              <a:rPr lang="en-US" altLang="zh-TW" sz="2400" dirty="0"/>
              <a:t> higher monitoring precision</a:t>
            </a:r>
          </a:p>
          <a:p>
            <a:endParaRPr lang="en-US" altLang="zh-TW" sz="2400" dirty="0"/>
          </a:p>
          <a:p>
            <a:endParaRPr lang="zh-TW" altLang="en-US" sz="2400" dirty="0"/>
          </a:p>
        </p:txBody>
      </p:sp>
      <p:pic>
        <p:nvPicPr>
          <p:cNvPr id="2050" name="Picture 2" descr="返回">
            <a:extLst>
              <a:ext uri="{FF2B5EF4-FFF2-40B4-BE49-F238E27FC236}">
                <a16:creationId xmlns:a16="http://schemas.microsoft.com/office/drawing/2014/main" id="{B087D335-B800-4FD0-A185-40DBB9E208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844592">
            <a:off x="2543601" y="2418930"/>
            <a:ext cx="3428021" cy="2379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042D567-28FE-914C-8D54-FD5D669A8529}"/>
              </a:ext>
            </a:extLst>
          </p:cNvPr>
          <p:cNvSpPr txBox="1"/>
          <p:nvPr/>
        </p:nvSpPr>
        <p:spPr>
          <a:xfrm>
            <a:off x="200591" y="1592854"/>
            <a:ext cx="3785011" cy="92333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4"/>
            </a:solidFill>
          </a:ln>
        </p:spPr>
        <p:txBody>
          <a:bodyPr wrap="none" rtlCol="0">
            <a:spAutoFit/>
          </a:bodyPr>
          <a:lstStyle/>
          <a:p>
            <a:r>
              <a:rPr lang="en-TW" b="1" i="1" dirty="0"/>
              <a:t>a</a:t>
            </a:r>
            <a:r>
              <a:rPr lang="en-TW" b="1" dirty="0"/>
              <a:t>/</a:t>
            </a:r>
            <a:r>
              <a:rPr lang="en-TW" b="1" i="1" dirty="0"/>
              <a:t>b</a:t>
            </a:r>
            <a:br>
              <a:rPr lang="en-TW" dirty="0"/>
            </a:br>
            <a:r>
              <a:rPr lang="en-TW" b="1" i="1" dirty="0"/>
              <a:t>a</a:t>
            </a:r>
            <a:r>
              <a:rPr lang="en-TW" dirty="0"/>
              <a:t>: when </a:t>
            </a:r>
            <a:r>
              <a:rPr lang="en-TW" b="1" i="1" dirty="0"/>
              <a:t>a</a:t>
            </a:r>
            <a:r>
              <a:rPr lang="en-TW" dirty="0"/>
              <a:t> switches are enabled</a:t>
            </a:r>
          </a:p>
          <a:p>
            <a:r>
              <a:rPr lang="en-US" b="1" i="1" dirty="0"/>
              <a:t>b</a:t>
            </a:r>
            <a:r>
              <a:rPr lang="en-TW" dirty="0"/>
              <a:t>: flows using b switches</a:t>
            </a:r>
          </a:p>
        </p:txBody>
      </p:sp>
    </p:spTree>
    <p:extLst>
      <p:ext uri="{BB962C8B-B14F-4D97-AF65-F5344CB8AC3E}">
        <p14:creationId xmlns:p14="http://schemas.microsoft.com/office/powerpoint/2010/main" val="1836145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4187E00-44FC-4D8A-A3A0-DD9F5D79D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Memory Usage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2F61FD9-146D-4FCB-B81E-C668C7539D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D = 5(95%), w = 3(0.9), w = 6(0.45), w = 9(0.3)</a:t>
            </a:r>
          </a:p>
          <a:p>
            <a:r>
              <a:rPr lang="en-US" altLang="zh-TW" dirty="0"/>
              <a:t>D = 6, w = 9 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98BC4B2-5AC5-435B-B527-933D0CD95F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249D5-A457-40D1-9D22-46206593EEBB}" type="slidenum">
              <a:rPr lang="zh-TW" altLang="en-US" smtClean="0"/>
              <a:pPr/>
              <a:t>44</a:t>
            </a:fld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C62998D8-FFDA-4D7E-97D1-1A777C4ACBEB}"/>
                  </a:ext>
                </a:extLst>
              </p:cNvPr>
              <p:cNvSpPr/>
              <p:nvPr/>
            </p:nvSpPr>
            <p:spPr>
              <a:xfrm>
                <a:off x="3272359" y="2370463"/>
                <a:ext cx="1862265" cy="77764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6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𝑤</m:t>
                      </m:r>
                      <m:r>
                        <a:rPr lang="en-US" altLang="zh-TW" sz="26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 </m:t>
                      </m:r>
                      <m:d>
                        <m:dPr>
                          <m:begChr m:val="⌈"/>
                          <m:endChr m:val="⌉"/>
                          <m:ctrlPr>
                            <a:rPr lang="en-US" altLang="zh-TW" sz="26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TW" sz="26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fPr>
                            <m:num>
                              <m:r>
                                <a:rPr lang="en-US" altLang="zh-TW" sz="26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𝑒</m:t>
                              </m:r>
                            </m:num>
                            <m:den>
                              <m:r>
                                <a:rPr lang="zh-TW" altLang="en-US" sz="26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𝜖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altLang="zh-TW" sz="2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C62998D8-FFDA-4D7E-97D1-1A777C4ACB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2359" y="2370463"/>
                <a:ext cx="1862265" cy="77764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4CB7E167-441A-4BD7-9B1A-5490F18967FF}"/>
                  </a:ext>
                </a:extLst>
              </p:cNvPr>
              <p:cNvSpPr/>
              <p:nvPr/>
            </p:nvSpPr>
            <p:spPr>
              <a:xfrm>
                <a:off x="3396134" y="1214024"/>
                <a:ext cx="2351731" cy="142224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6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𝑑</m:t>
                      </m:r>
                      <m:r>
                        <a:rPr lang="en-US" altLang="zh-TW" sz="26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 </m:t>
                      </m:r>
                      <m:d>
                        <m:dPr>
                          <m:begChr m:val="⌈"/>
                          <m:endChr m:val="⌉"/>
                          <m:ctrlPr>
                            <a:rPr lang="en-US" altLang="zh-TW" sz="26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altLang="zh-TW" sz="26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TW" sz="2600" b="0" i="0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lg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zh-TW" sz="26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altLang="zh-TW" sz="2600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TW" sz="2600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zh-TW" altLang="en-US" sz="2600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𝛿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US" altLang="zh-TW" sz="2600" b="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zh-TW" alt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4CB7E167-441A-4BD7-9B1A-5490F18967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6134" y="1214024"/>
                <a:ext cx="2351731" cy="142224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1190440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7A6D636-D92E-471D-97E3-308C22B66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 Impact of Memory Sizes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E8D3B4F-A8DC-400A-B4A9-1E278D627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249D5-A457-40D1-9D22-46206593EEBB}" type="slidenum">
              <a:rPr lang="zh-TW" altLang="en-US" smtClean="0"/>
              <a:pPr/>
              <a:t>45</a:t>
            </a:fld>
            <a:endParaRPr lang="zh-TW" altLang="en-US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4F2F8EB6-82C4-4FEB-89E9-7AEC8608307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43" r="2325"/>
          <a:stretch/>
        </p:blipFill>
        <p:spPr>
          <a:xfrm>
            <a:off x="457201" y="3576997"/>
            <a:ext cx="4275574" cy="2881086"/>
          </a:xfrm>
          <a:prstGeom prst="rect">
            <a:avLst/>
          </a:prstGeom>
        </p:spPr>
      </p:pic>
      <p:pic>
        <p:nvPicPr>
          <p:cNvPr id="18" name="內容版面配置區 17">
            <a:extLst>
              <a:ext uri="{FF2B5EF4-FFF2-40B4-BE49-F238E27FC236}">
                <a16:creationId xmlns:a16="http://schemas.microsoft.com/office/drawing/2014/main" id="{56C0B774-0554-449E-9C35-F6B0E67A8F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2243" r="179"/>
          <a:stretch/>
        </p:blipFill>
        <p:spPr>
          <a:xfrm>
            <a:off x="4513205" y="3567165"/>
            <a:ext cx="4369538" cy="2881086"/>
          </a:xfrm>
        </p:spPr>
      </p:pic>
      <p:sp>
        <p:nvSpPr>
          <p:cNvPr id="21" name="內容版面配置區 2">
            <a:extLst>
              <a:ext uri="{FF2B5EF4-FFF2-40B4-BE49-F238E27FC236}">
                <a16:creationId xmlns:a16="http://schemas.microsoft.com/office/drawing/2014/main" id="{1C22C053-D03D-40C9-9851-18960BC728D5}"/>
              </a:ext>
            </a:extLst>
          </p:cNvPr>
          <p:cNvSpPr txBox="1">
            <a:spLocks/>
          </p:cNvSpPr>
          <p:nvPr/>
        </p:nvSpPr>
        <p:spPr>
          <a:xfrm>
            <a:off x="609600" y="1277144"/>
            <a:ext cx="8229600" cy="53285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1200"/>
              </a:spcBef>
              <a:buFont typeface="Arial" pitchFamily="34" charset="0"/>
              <a:buChar char="•"/>
              <a:defRPr sz="2600" b="0" i="0" kern="1200">
                <a:solidFill>
                  <a:schemeClr val="tx1"/>
                </a:solidFill>
                <a:latin typeface="+mn-lt"/>
                <a:ea typeface="MS UI Gothic" pitchFamily="34" charset="-128"/>
                <a:cs typeface="Helvetica Light"/>
              </a:defRPr>
            </a:lvl1pPr>
            <a:lvl2pPr marL="742950" indent="-285750" algn="l" defTabSz="914400" rtl="0" eaLnBrk="1" latinLnBrk="0" hangingPunct="1">
              <a:spcBef>
                <a:spcPts val="1200"/>
              </a:spcBef>
              <a:buSzPct val="60000"/>
              <a:buFont typeface="Wingdings 3" pitchFamily="18" charset="2"/>
              <a:buChar char=""/>
              <a:defRPr sz="2200" b="0" i="0" kern="1200">
                <a:solidFill>
                  <a:schemeClr val="tx1"/>
                </a:solidFill>
                <a:latin typeface="+mn-lt"/>
                <a:ea typeface="MS UI Gothic" pitchFamily="34" charset="-128"/>
                <a:cs typeface="Helvetica Light"/>
              </a:defRPr>
            </a:lvl2pPr>
            <a:lvl3pPr marL="1143000" indent="-228600" algn="l" defTabSz="914400" rtl="0" eaLnBrk="1" latinLnBrk="0" hangingPunct="1">
              <a:spcBef>
                <a:spcPts val="1200"/>
              </a:spcBef>
              <a:buSzPct val="100000"/>
              <a:buFont typeface="Arial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MS UI Gothic" pitchFamily="34" charset="-128"/>
                <a:cs typeface="Helvetica Light"/>
              </a:defRPr>
            </a:lvl3pPr>
            <a:lvl4pPr marL="1600200" indent="-228600" algn="l" defTabSz="914400" rtl="0" eaLnBrk="1" latinLnBrk="0" hangingPunct="1">
              <a:spcBef>
                <a:spcPts val="1200"/>
              </a:spcBef>
              <a:buFont typeface="Arial" pitchFamily="34" charset="0"/>
              <a:buChar char="–"/>
              <a:defRPr sz="1800" b="0" i="0" kern="1200">
                <a:solidFill>
                  <a:schemeClr val="tx1"/>
                </a:solidFill>
                <a:latin typeface="+mn-lt"/>
                <a:ea typeface="MS UI Gothic" pitchFamily="34" charset="-128"/>
                <a:cs typeface="Helvetica Light"/>
              </a:defRPr>
            </a:lvl4pPr>
            <a:lvl5pPr marL="2057400" indent="-228600" algn="l" defTabSz="914400" rtl="0" eaLnBrk="1" latinLnBrk="0" hangingPunct="1">
              <a:spcBef>
                <a:spcPts val="1200"/>
              </a:spcBef>
              <a:buFont typeface="Arial" pitchFamily="34" charset="0"/>
              <a:buChar char="»"/>
              <a:defRPr sz="1800" b="0" i="0" kern="1200">
                <a:solidFill>
                  <a:schemeClr val="tx1"/>
                </a:solidFill>
                <a:latin typeface="+mn-lt"/>
                <a:ea typeface="MS UI Gothic" pitchFamily="34" charset="-128"/>
                <a:cs typeface="Helvetica Light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b="1" dirty="0"/>
              <a:t>Multi-Switch Sketch </a:t>
            </a:r>
            <a:r>
              <a:rPr lang="en-US" altLang="zh-TW" dirty="0"/>
              <a:t>reduces WRE by up to 97.5%</a:t>
            </a:r>
          </a:p>
          <a:p>
            <a:endParaRPr lang="en-US" altLang="zh-TW" dirty="0"/>
          </a:p>
          <a:p>
            <a:pPr marL="0" indent="0">
              <a:buNone/>
            </a:pPr>
            <a:endParaRPr lang="zh-TW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EC06F85-9111-430A-A8F1-8DD6156C35A6}"/>
              </a:ext>
            </a:extLst>
          </p:cNvPr>
          <p:cNvSpPr/>
          <p:nvPr/>
        </p:nvSpPr>
        <p:spPr>
          <a:xfrm>
            <a:off x="4050890" y="5279923"/>
            <a:ext cx="314633" cy="1091380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17D2739-0EE0-4906-9D7D-5CF1CBC3AB88}"/>
              </a:ext>
            </a:extLst>
          </p:cNvPr>
          <p:cNvSpPr/>
          <p:nvPr/>
        </p:nvSpPr>
        <p:spPr>
          <a:xfrm>
            <a:off x="1027471" y="3449177"/>
            <a:ext cx="314633" cy="2922125"/>
          </a:xfrm>
          <a:prstGeom prst="rect">
            <a:avLst/>
          </a:prstGeom>
          <a:noFill/>
          <a:ln w="3810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24699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6601A72-B86E-42EF-A1E5-B06BAA766B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Traffic Distribution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FEC9314-C672-433C-8244-CB43A32D54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Various distributions of </a:t>
            </a:r>
            <a:r>
              <a:rPr lang="en-US" altLang="zh-TW" dirty="0" err="1"/>
              <a:t>Src</a:t>
            </a:r>
            <a:r>
              <a:rPr lang="en-US" altLang="zh-TW" dirty="0"/>
              <a:t> and </a:t>
            </a:r>
            <a:r>
              <a:rPr lang="en-US" altLang="zh-TW" dirty="0" err="1"/>
              <a:t>Dst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68019A0-9499-4917-9AFF-D220F23528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249D5-A457-40D1-9D22-46206593EEBB}" type="slidenum">
              <a:rPr lang="zh-TW" altLang="en-US" smtClean="0"/>
              <a:pPr/>
              <a:t>46</a:t>
            </a:fld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E53113E2-0239-4F85-BC0C-12856F24AA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175" y="2081522"/>
            <a:ext cx="7105650" cy="340995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298F122A-3A50-4634-BBBC-A331202766EC}"/>
              </a:ext>
            </a:extLst>
          </p:cNvPr>
          <p:cNvSpPr/>
          <p:nvPr/>
        </p:nvSpPr>
        <p:spPr>
          <a:xfrm>
            <a:off x="944545" y="4722725"/>
            <a:ext cx="7180280" cy="562708"/>
          </a:xfrm>
          <a:prstGeom prst="rect">
            <a:avLst/>
          </a:prstGeom>
          <a:noFill/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534E82F-55BD-4DB8-A88E-1F74F87E7A3C}"/>
              </a:ext>
            </a:extLst>
          </p:cNvPr>
          <p:cNvSpPr/>
          <p:nvPr/>
        </p:nvSpPr>
        <p:spPr>
          <a:xfrm>
            <a:off x="944545" y="4724399"/>
            <a:ext cx="5436158" cy="562708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DD1EE3A-CDF2-4070-8D2A-416828E2190C}"/>
              </a:ext>
            </a:extLst>
          </p:cNvPr>
          <p:cNvSpPr/>
          <p:nvPr/>
        </p:nvSpPr>
        <p:spPr>
          <a:xfrm>
            <a:off x="944545" y="4726074"/>
            <a:ext cx="3627455" cy="559359"/>
          </a:xfrm>
          <a:prstGeom prst="rect">
            <a:avLst/>
          </a:prstGeom>
          <a:noFill/>
          <a:ln w="5715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15303E5-F7E3-4264-9A4B-13BBD1A247EA}"/>
              </a:ext>
            </a:extLst>
          </p:cNvPr>
          <p:cNvSpPr/>
          <p:nvPr/>
        </p:nvSpPr>
        <p:spPr>
          <a:xfrm>
            <a:off x="944841" y="4726074"/>
            <a:ext cx="1848601" cy="559359"/>
          </a:xfrm>
          <a:prstGeom prst="rect">
            <a:avLst/>
          </a:prstGeom>
          <a:noFill/>
          <a:ln w="5715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06220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內容版面配置區 9">
            <a:extLst>
              <a:ext uri="{FF2B5EF4-FFF2-40B4-BE49-F238E27FC236}">
                <a16:creationId xmlns:a16="http://schemas.microsoft.com/office/drawing/2014/main" id="{A13E9D86-C666-441C-BD91-D71B4FCCDC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23" r="212"/>
          <a:stretch/>
        </p:blipFill>
        <p:spPr>
          <a:xfrm>
            <a:off x="1656258" y="2582426"/>
            <a:ext cx="5839812" cy="3865825"/>
          </a:xfr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F2E8378B-489E-4B5B-BD00-B7A11463A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Impact of Traffic Distribution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87583AE-3670-4A06-92E9-659C9381E1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249D5-A457-40D1-9D22-46206593EEBB}" type="slidenum">
              <a:rPr lang="zh-TW" altLang="en-US" smtClean="0"/>
              <a:pPr/>
              <a:t>47</a:t>
            </a:fld>
            <a:endParaRPr lang="zh-TW" altLang="en-US"/>
          </a:p>
        </p:txBody>
      </p:sp>
      <p:sp>
        <p:nvSpPr>
          <p:cNvPr id="13" name="內容版面配置區 2">
            <a:extLst>
              <a:ext uri="{FF2B5EF4-FFF2-40B4-BE49-F238E27FC236}">
                <a16:creationId xmlns:a16="http://schemas.microsoft.com/office/drawing/2014/main" id="{B2132216-8AEC-412C-B0B9-65F70B9DC616}"/>
              </a:ext>
            </a:extLst>
          </p:cNvPr>
          <p:cNvSpPr txBox="1">
            <a:spLocks/>
          </p:cNvSpPr>
          <p:nvPr/>
        </p:nvSpPr>
        <p:spPr>
          <a:xfrm>
            <a:off x="457200" y="1124744"/>
            <a:ext cx="8229600" cy="53285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1200"/>
              </a:spcBef>
              <a:buFont typeface="Arial" pitchFamily="34" charset="0"/>
              <a:buChar char="•"/>
              <a:defRPr sz="2600" b="0" i="0" kern="1200">
                <a:solidFill>
                  <a:schemeClr val="tx1"/>
                </a:solidFill>
                <a:latin typeface="+mn-lt"/>
                <a:ea typeface="MS UI Gothic" pitchFamily="34" charset="-128"/>
                <a:cs typeface="Helvetica Light"/>
              </a:defRPr>
            </a:lvl1pPr>
            <a:lvl2pPr marL="742950" indent="-285750" algn="l" defTabSz="914400" rtl="0" eaLnBrk="1" latinLnBrk="0" hangingPunct="1">
              <a:spcBef>
                <a:spcPts val="1200"/>
              </a:spcBef>
              <a:buSzPct val="60000"/>
              <a:buFont typeface="Wingdings 3" pitchFamily="18" charset="2"/>
              <a:buChar char=""/>
              <a:defRPr sz="2200" b="0" i="0" kern="1200">
                <a:solidFill>
                  <a:schemeClr val="tx1"/>
                </a:solidFill>
                <a:latin typeface="+mn-lt"/>
                <a:ea typeface="MS UI Gothic" pitchFamily="34" charset="-128"/>
                <a:cs typeface="Helvetica Light"/>
              </a:defRPr>
            </a:lvl2pPr>
            <a:lvl3pPr marL="1143000" indent="-228600" algn="l" defTabSz="914400" rtl="0" eaLnBrk="1" latinLnBrk="0" hangingPunct="1">
              <a:spcBef>
                <a:spcPts val="1200"/>
              </a:spcBef>
              <a:buSzPct val="100000"/>
              <a:buFont typeface="Arial" pitchFamily="34" charset="0"/>
              <a:buChar char="•"/>
              <a:defRPr sz="2000" b="0" i="0" kern="1200">
                <a:solidFill>
                  <a:schemeClr val="tx1"/>
                </a:solidFill>
                <a:latin typeface="+mn-lt"/>
                <a:ea typeface="MS UI Gothic" pitchFamily="34" charset="-128"/>
                <a:cs typeface="Helvetica Light"/>
              </a:defRPr>
            </a:lvl3pPr>
            <a:lvl4pPr marL="1600200" indent="-228600" algn="l" defTabSz="914400" rtl="0" eaLnBrk="1" latinLnBrk="0" hangingPunct="1">
              <a:spcBef>
                <a:spcPts val="1200"/>
              </a:spcBef>
              <a:buFont typeface="Arial" pitchFamily="34" charset="0"/>
              <a:buChar char="–"/>
              <a:defRPr sz="1800" b="0" i="0" kern="1200">
                <a:solidFill>
                  <a:schemeClr val="tx1"/>
                </a:solidFill>
                <a:latin typeface="+mn-lt"/>
                <a:ea typeface="MS UI Gothic" pitchFamily="34" charset="-128"/>
                <a:cs typeface="Helvetica Light"/>
              </a:defRPr>
            </a:lvl4pPr>
            <a:lvl5pPr marL="2057400" indent="-228600" algn="l" defTabSz="914400" rtl="0" eaLnBrk="1" latinLnBrk="0" hangingPunct="1">
              <a:spcBef>
                <a:spcPts val="1200"/>
              </a:spcBef>
              <a:buFont typeface="Arial" pitchFamily="34" charset="0"/>
              <a:buChar char="»"/>
              <a:defRPr sz="1800" b="0" i="0" kern="1200">
                <a:solidFill>
                  <a:schemeClr val="tx1"/>
                </a:solidFill>
                <a:latin typeface="+mn-lt"/>
                <a:ea typeface="MS UI Gothic" pitchFamily="34" charset="-128"/>
                <a:cs typeface="Helvetica Light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b="1" dirty="0"/>
              <a:t>Multi-Switch Sketch </a:t>
            </a:r>
            <a:r>
              <a:rPr lang="en-US" altLang="zh-TW" dirty="0"/>
              <a:t>leverages multiple switches to alleviate congestion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9707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F2744E1-E74F-448B-A7F0-D3F87F293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Conclusion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E7D90F7-C765-4419-BF04-D6C41A32A9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 dirty="0"/>
              <a:t>Multi-Switch Sketch:</a:t>
            </a:r>
          </a:p>
          <a:p>
            <a:pPr lvl="1"/>
            <a:r>
              <a:rPr lang="en-US" altLang="zh-TW" dirty="0"/>
              <a:t>Alleviate the degrees of collisions by cooperative monitoring</a:t>
            </a:r>
          </a:p>
          <a:p>
            <a:pPr lvl="1"/>
            <a:r>
              <a:rPr lang="en-US" altLang="zh-TW" dirty="0"/>
              <a:t>Improve the WRE of all flows</a:t>
            </a:r>
          </a:p>
          <a:p>
            <a:pPr lvl="1"/>
            <a:r>
              <a:rPr lang="en-US" altLang="zh-TW" dirty="0"/>
              <a:t>Jointly consider routing to enhance offloading opportunities</a:t>
            </a:r>
          </a:p>
          <a:p>
            <a:pPr lvl="1"/>
            <a:r>
              <a:rPr lang="en-US" altLang="zh-TW" dirty="0"/>
              <a:t>Outperform baseline schemes in different scenarios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0116F9E-0794-4862-97E5-315AF94C2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249D5-A457-40D1-9D22-46206593EEBB}" type="slidenum">
              <a:rPr lang="zh-TW" altLang="en-US" smtClean="0"/>
              <a:pPr/>
              <a:t>48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2866991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F037AD3-BC54-4F79-B710-1A22202190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4" y="2866628"/>
            <a:ext cx="9123312" cy="1124744"/>
          </a:xfrm>
        </p:spPr>
        <p:txBody>
          <a:bodyPr/>
          <a:lstStyle/>
          <a:p>
            <a:r>
              <a:rPr lang="en-US" altLang="zh-TW" dirty="0"/>
              <a:t>Thank you for listening!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9DB8CCE-875E-4A4D-8B66-5F42859D3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249D5-A457-40D1-9D22-46206593EEBB}" type="slidenum">
              <a:rPr lang="zh-TW" altLang="en-US" smtClean="0"/>
              <a:pPr/>
              <a:t>49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887278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29F5C6D-14D0-4CDF-A7E5-A1791A5BD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Sketch-Based Monitoring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264689B-1BDC-453D-9B2E-521E64B36D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 dirty="0"/>
              <a:t>Sketch based </a:t>
            </a:r>
          </a:p>
          <a:p>
            <a:pPr lvl="1"/>
            <a:r>
              <a:rPr lang="en-US" altLang="zh-TW" dirty="0"/>
              <a:t>Count-Min(CM) Sketch </a:t>
            </a:r>
            <a:r>
              <a: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  <a:ea typeface="Cambria Math" panose="02040503050406030204" pitchFamily="18" charset="0"/>
              </a:rPr>
              <a:t>[1]</a:t>
            </a:r>
          </a:p>
          <a:p>
            <a:pPr lvl="1"/>
            <a:r>
              <a:rPr lang="en-US" altLang="zh-TW" dirty="0"/>
              <a:t>Count Sketch </a:t>
            </a:r>
            <a:r>
              <a: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  <a:ea typeface="Cambria Math" panose="02040503050406030204" pitchFamily="18" charset="0"/>
              </a:rPr>
              <a:t>[2]</a:t>
            </a:r>
          </a:p>
          <a:p>
            <a:pPr lvl="1"/>
            <a:r>
              <a:rPr lang="en-US" altLang="zh-TW" dirty="0" err="1"/>
              <a:t>Univmon</a:t>
            </a:r>
            <a:r>
              <a:rPr lang="en-US" altLang="zh-TW" dirty="0"/>
              <a:t> </a:t>
            </a:r>
            <a:r>
              <a: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  <a:ea typeface="Cambria Math" panose="02040503050406030204" pitchFamily="18" charset="0"/>
              </a:rPr>
              <a:t>[3]</a:t>
            </a:r>
          </a:p>
          <a:p>
            <a:pPr lvl="1"/>
            <a:r>
              <a:rPr lang="en-US" altLang="zh-TW" dirty="0"/>
              <a:t>……</a:t>
            </a:r>
          </a:p>
          <a:p>
            <a:r>
              <a:rPr lang="en-US" altLang="zh-TW" b="1" dirty="0"/>
              <a:t>Hybrid Sketch Algorithm</a:t>
            </a:r>
          </a:p>
          <a:p>
            <a:pPr lvl="1"/>
            <a:r>
              <a:rPr lang="en-US" altLang="zh-TW" dirty="0"/>
              <a:t>Elastic Sketch </a:t>
            </a:r>
            <a:r>
              <a: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  <a:ea typeface="Cambria Math" panose="02040503050406030204" pitchFamily="18" charset="0"/>
              </a:rPr>
              <a:t>[4]</a:t>
            </a:r>
          </a:p>
          <a:p>
            <a:pPr lvl="1"/>
            <a:r>
              <a:rPr lang="en-US" altLang="zh-TW" dirty="0" err="1"/>
              <a:t>HybridSketch</a:t>
            </a:r>
            <a:r>
              <a:rPr lang="en-US" altLang="zh-TW" dirty="0"/>
              <a:t> </a:t>
            </a:r>
            <a:r>
              <a: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  <a:ea typeface="Cambria Math" panose="02040503050406030204" pitchFamily="18" charset="0"/>
              </a:rPr>
              <a:t>[5]</a:t>
            </a:r>
          </a:p>
          <a:p>
            <a:pPr lvl="1"/>
            <a:r>
              <a:rPr lang="en-US" altLang="zh-TW" dirty="0"/>
              <a:t>……</a:t>
            </a:r>
          </a:p>
          <a:p>
            <a:pPr lvl="1"/>
            <a:endParaRPr lang="en-US" altLang="zh-TW" dirty="0"/>
          </a:p>
          <a:p>
            <a:pPr lvl="1"/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443AA83-2FAD-4532-BE51-8E15709C9D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249D5-A457-40D1-9D22-46206593EEBB}" type="slidenum">
              <a:rPr lang="zh-TW" altLang="en-US" smtClean="0"/>
              <a:pPr/>
              <a:t>5</a:t>
            </a:fld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B250BBE-0136-48BE-A88E-FDFFE98FA893}"/>
              </a:ext>
            </a:extLst>
          </p:cNvPr>
          <p:cNvSpPr/>
          <p:nvPr/>
        </p:nvSpPr>
        <p:spPr>
          <a:xfrm>
            <a:off x="20688" y="5543931"/>
            <a:ext cx="8450664" cy="15465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050" dirty="0">
                <a:solidFill>
                  <a:schemeClr val="bg1">
                    <a:lumMod val="65000"/>
                  </a:schemeClr>
                </a:solidFill>
                <a:latin typeface="Century Gothic" panose="020B0502020202020204" pitchFamily="34" charset="0"/>
              </a:rPr>
              <a:t>[2]</a:t>
            </a:r>
            <a:r>
              <a:rPr lang="en-US" altLang="zh-TW" sz="1050" dirty="0">
                <a:solidFill>
                  <a:schemeClr val="bg1">
                    <a:lumMod val="65000"/>
                  </a:schemeClr>
                </a:solidFill>
              </a:rPr>
              <a:t>M. </a:t>
            </a:r>
            <a:r>
              <a:rPr lang="en-US" altLang="zh-TW" sz="1050" dirty="0" err="1">
                <a:solidFill>
                  <a:schemeClr val="bg1">
                    <a:lumMod val="65000"/>
                  </a:schemeClr>
                </a:solidFill>
              </a:rPr>
              <a:t>Charikar</a:t>
            </a:r>
            <a:r>
              <a:rPr lang="en-US" altLang="zh-TW" sz="1050" dirty="0">
                <a:solidFill>
                  <a:schemeClr val="bg1">
                    <a:lumMod val="65000"/>
                  </a:schemeClr>
                </a:solidFill>
              </a:rPr>
              <a:t>, K. Chen, and M. </a:t>
            </a:r>
            <a:r>
              <a:rPr lang="en-US" altLang="zh-TW" sz="1050" dirty="0" err="1">
                <a:solidFill>
                  <a:schemeClr val="bg1">
                    <a:lumMod val="65000"/>
                  </a:schemeClr>
                </a:solidFill>
              </a:rPr>
              <a:t>FarachColton</a:t>
            </a:r>
            <a:r>
              <a:rPr lang="en-US" altLang="zh-TW" sz="1050" dirty="0">
                <a:solidFill>
                  <a:schemeClr val="bg1">
                    <a:lumMod val="65000"/>
                  </a:schemeClr>
                </a:solidFill>
              </a:rPr>
              <a:t>, “Finding frequent items in data streams,” in Proceedings of the International Colloquium on Automata, Languages and Programming, 2002.</a:t>
            </a:r>
          </a:p>
          <a:p>
            <a:r>
              <a:rPr lang="en-US" altLang="zh-TW" sz="1050" dirty="0">
                <a:solidFill>
                  <a:schemeClr val="bg1">
                    <a:lumMod val="65000"/>
                  </a:schemeClr>
                </a:solidFill>
                <a:latin typeface="Century Gothic" panose="020B0502020202020204" pitchFamily="34" charset="0"/>
              </a:rPr>
              <a:t>[3]Z</a:t>
            </a:r>
            <a:r>
              <a:rPr lang="en-US" altLang="zh-TW" sz="1050" dirty="0">
                <a:solidFill>
                  <a:schemeClr val="bg1">
                    <a:lumMod val="65000"/>
                  </a:schemeClr>
                </a:solidFill>
              </a:rPr>
              <a:t>. Liu, A. </a:t>
            </a:r>
            <a:r>
              <a:rPr lang="en-US" altLang="zh-TW" sz="1050" dirty="0" err="1">
                <a:solidFill>
                  <a:schemeClr val="bg1">
                    <a:lumMod val="65000"/>
                  </a:schemeClr>
                </a:solidFill>
              </a:rPr>
              <a:t>Manousis</a:t>
            </a:r>
            <a:r>
              <a:rPr lang="en-US" altLang="zh-TW" sz="1050" dirty="0">
                <a:solidFill>
                  <a:schemeClr val="bg1">
                    <a:lumMod val="65000"/>
                  </a:schemeClr>
                </a:solidFill>
              </a:rPr>
              <a:t>, G. </a:t>
            </a:r>
            <a:r>
              <a:rPr lang="en-US" altLang="zh-TW" sz="1050" dirty="0" err="1">
                <a:solidFill>
                  <a:schemeClr val="bg1">
                    <a:lumMod val="65000"/>
                  </a:schemeClr>
                </a:solidFill>
              </a:rPr>
              <a:t>Vorsanger</a:t>
            </a:r>
            <a:r>
              <a:rPr lang="en-US" altLang="zh-TW" sz="1050" dirty="0">
                <a:solidFill>
                  <a:schemeClr val="bg1">
                    <a:lumMod val="65000"/>
                  </a:schemeClr>
                </a:solidFill>
              </a:rPr>
              <a:t>, V. </a:t>
            </a:r>
            <a:r>
              <a:rPr lang="en-US" altLang="zh-TW" sz="1050" dirty="0" err="1">
                <a:solidFill>
                  <a:schemeClr val="bg1">
                    <a:lumMod val="65000"/>
                  </a:schemeClr>
                </a:solidFill>
              </a:rPr>
              <a:t>Sekar</a:t>
            </a:r>
            <a:r>
              <a:rPr lang="en-US" altLang="zh-TW" sz="1050" dirty="0">
                <a:solidFill>
                  <a:schemeClr val="bg1">
                    <a:lumMod val="65000"/>
                  </a:schemeClr>
                </a:solidFill>
              </a:rPr>
              <a:t>, and V. Braverman, “One sketch to rule them all: Rethinking network flow monitoring with </a:t>
            </a:r>
            <a:r>
              <a:rPr lang="en-US" altLang="zh-TW" sz="1050" dirty="0" err="1">
                <a:solidFill>
                  <a:schemeClr val="bg1">
                    <a:lumMod val="65000"/>
                  </a:schemeClr>
                </a:solidFill>
              </a:rPr>
              <a:t>UnivMon</a:t>
            </a:r>
            <a:r>
              <a:rPr lang="en-US" altLang="zh-TW" sz="1050" dirty="0">
                <a:solidFill>
                  <a:schemeClr val="bg1">
                    <a:lumMod val="65000"/>
                  </a:schemeClr>
                </a:solidFill>
              </a:rPr>
              <a:t>,” in ACM SIGCOMM, 2016.</a:t>
            </a:r>
          </a:p>
          <a:p>
            <a:r>
              <a:rPr lang="en-US" altLang="zh-TW" sz="1050" dirty="0">
                <a:solidFill>
                  <a:schemeClr val="bg1">
                    <a:lumMod val="65000"/>
                  </a:schemeClr>
                </a:solidFill>
                <a:latin typeface="Century Gothic" panose="020B0502020202020204" pitchFamily="34" charset="0"/>
              </a:rPr>
              <a:t>[4]</a:t>
            </a:r>
            <a:r>
              <a:rPr lang="en-US" altLang="zh-TW" sz="1050" dirty="0">
                <a:solidFill>
                  <a:schemeClr val="bg1">
                    <a:lumMod val="65000"/>
                  </a:schemeClr>
                </a:solidFill>
              </a:rPr>
              <a:t>T. Yang, J. Jiang, P. Liu, Q. Huang, J. Gong, Y. Zhou, R. Miao, X. Li, and S. Uhlig, “Elastic sketch: Adaptive and fast networkwide measurements,” in ACM SIGCOMM, 2018.</a:t>
            </a:r>
            <a:br>
              <a:rPr lang="en-US" altLang="zh-TW" sz="1050" dirty="0">
                <a:solidFill>
                  <a:schemeClr val="bg1">
                    <a:lumMod val="65000"/>
                  </a:schemeClr>
                </a:solidFill>
                <a:latin typeface="Century Gothic" panose="020B0502020202020204" pitchFamily="34" charset="0"/>
              </a:rPr>
            </a:br>
            <a:r>
              <a:rPr lang="en-US" altLang="zh-TW" sz="1050" dirty="0">
                <a:solidFill>
                  <a:schemeClr val="bg1">
                    <a:lumMod val="65000"/>
                  </a:schemeClr>
                </a:solidFill>
                <a:latin typeface="Century Gothic" panose="020B0502020202020204" pitchFamily="34" charset="0"/>
              </a:rPr>
              <a:t>[5]</a:t>
            </a:r>
            <a:r>
              <a:rPr lang="en-US" altLang="zh-TW" sz="1050" dirty="0">
                <a:solidFill>
                  <a:schemeClr val="bg1">
                    <a:lumMod val="65000"/>
                  </a:schemeClr>
                </a:solidFill>
              </a:rPr>
              <a:t>X. Zhao, M. Wen, M. Tang, Q. Huang, and C. Zhang, “</a:t>
            </a:r>
            <a:r>
              <a:rPr lang="en-US" altLang="zh-TW" sz="1050" dirty="0" err="1">
                <a:solidFill>
                  <a:schemeClr val="bg1">
                    <a:lumMod val="65000"/>
                  </a:schemeClr>
                </a:solidFill>
              </a:rPr>
              <a:t>HybridSketch</a:t>
            </a:r>
            <a:r>
              <a:rPr lang="en-US" altLang="zh-TW" sz="1050" dirty="0">
                <a:solidFill>
                  <a:schemeClr val="bg1">
                    <a:lumMod val="65000"/>
                  </a:schemeClr>
                </a:solidFill>
              </a:rPr>
              <a:t>: A </a:t>
            </a:r>
            <a:r>
              <a:rPr lang="en-US" altLang="zh-TW" sz="1050" dirty="0" err="1">
                <a:solidFill>
                  <a:schemeClr val="bg1">
                    <a:lumMod val="65000"/>
                  </a:schemeClr>
                </a:solidFill>
              </a:rPr>
              <a:t>memorycentric</a:t>
            </a:r>
            <a:r>
              <a:rPr lang="en-US" altLang="zh-TW" sz="1050" dirty="0">
                <a:solidFill>
                  <a:schemeClr val="bg1">
                    <a:lumMod val="65000"/>
                  </a:schemeClr>
                </a:solidFill>
              </a:rPr>
              <a:t> precise approach for flow measurement,” in IEEE ICC, 2020.</a:t>
            </a:r>
            <a:br>
              <a:rPr lang="en-US" altLang="zh-TW" sz="1050" dirty="0">
                <a:solidFill>
                  <a:schemeClr val="bg1">
                    <a:lumMod val="65000"/>
                  </a:schemeClr>
                </a:solidFill>
              </a:rPr>
            </a:br>
            <a:endParaRPr lang="zh-TW" altLang="en-US" sz="105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3039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2700A3A-B2C4-4621-835B-2E910AD65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Sketch-Based Monitoring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D131995-22F7-41B6-89AA-782355F5B1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 dirty="0"/>
              <a:t>Pros</a:t>
            </a:r>
          </a:p>
          <a:p>
            <a:pPr lvl="1"/>
            <a:r>
              <a:rPr lang="en-US" altLang="zh-TW" dirty="0"/>
              <a:t>Memory &amp; Accuracy Tradeoff</a:t>
            </a:r>
          </a:p>
          <a:p>
            <a:pPr lvl="1"/>
            <a:r>
              <a:rPr lang="en-US" altLang="zh-TW" dirty="0"/>
              <a:t>Efficiency</a:t>
            </a:r>
          </a:p>
          <a:p>
            <a:pPr lvl="1"/>
            <a:r>
              <a:rPr lang="en-US" altLang="zh-TW" dirty="0"/>
              <a:t>Generality </a:t>
            </a:r>
            <a:r>
              <a:rPr lang="en-US" altLang="zh-TW" sz="1800" dirty="0"/>
              <a:t>[</a:t>
            </a:r>
            <a:r>
              <a:rPr lang="en-US" altLang="zh-TW" sz="1800" dirty="0" err="1"/>
              <a:t>Univmon</a:t>
            </a:r>
            <a:r>
              <a:rPr lang="en-US" altLang="zh-TW" sz="1800" dirty="0"/>
              <a:t>, Sigcomm16]</a:t>
            </a:r>
          </a:p>
          <a:p>
            <a:endParaRPr lang="en-US" altLang="zh-TW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DEA3FBC-5FC2-4772-B7B3-91DBD35219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249D5-A457-40D1-9D22-46206593EEBB}" type="slidenum">
              <a:rPr lang="zh-TW" altLang="en-US" smtClean="0"/>
              <a:pPr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994897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表格 10">
            <a:extLst>
              <a:ext uri="{FF2B5EF4-FFF2-40B4-BE49-F238E27FC236}">
                <a16:creationId xmlns:a16="http://schemas.microsoft.com/office/drawing/2014/main" id="{34270059-78B0-4C3E-B949-DE0011989E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0143195"/>
              </p:ext>
            </p:extLst>
          </p:nvPr>
        </p:nvGraphicFramePr>
        <p:xfrm>
          <a:off x="3088083" y="3870704"/>
          <a:ext cx="5030988" cy="1005840"/>
        </p:xfrm>
        <a:graphic>
          <a:graphicData uri="http://schemas.openxmlformats.org/drawingml/2006/table">
            <a:tbl>
              <a:tblPr bandRow="1">
                <a:tableStyleId>{7DF18680-E054-41AD-8BC1-D1AEF772440D}</a:tableStyleId>
              </a:tblPr>
              <a:tblGrid>
                <a:gridCol w="838498">
                  <a:extLst>
                    <a:ext uri="{9D8B030D-6E8A-4147-A177-3AD203B41FA5}">
                      <a16:colId xmlns:a16="http://schemas.microsoft.com/office/drawing/2014/main" val="2214052559"/>
                    </a:ext>
                  </a:extLst>
                </a:gridCol>
                <a:gridCol w="838498">
                  <a:extLst>
                    <a:ext uri="{9D8B030D-6E8A-4147-A177-3AD203B41FA5}">
                      <a16:colId xmlns:a16="http://schemas.microsoft.com/office/drawing/2014/main" val="3519850795"/>
                    </a:ext>
                  </a:extLst>
                </a:gridCol>
                <a:gridCol w="838498">
                  <a:extLst>
                    <a:ext uri="{9D8B030D-6E8A-4147-A177-3AD203B41FA5}">
                      <a16:colId xmlns:a16="http://schemas.microsoft.com/office/drawing/2014/main" val="1556542147"/>
                    </a:ext>
                  </a:extLst>
                </a:gridCol>
                <a:gridCol w="838498">
                  <a:extLst>
                    <a:ext uri="{9D8B030D-6E8A-4147-A177-3AD203B41FA5}">
                      <a16:colId xmlns:a16="http://schemas.microsoft.com/office/drawing/2014/main" val="1453738727"/>
                    </a:ext>
                  </a:extLst>
                </a:gridCol>
                <a:gridCol w="838498">
                  <a:extLst>
                    <a:ext uri="{9D8B030D-6E8A-4147-A177-3AD203B41FA5}">
                      <a16:colId xmlns:a16="http://schemas.microsoft.com/office/drawing/2014/main" val="3745522041"/>
                    </a:ext>
                  </a:extLst>
                </a:gridCol>
                <a:gridCol w="838498">
                  <a:extLst>
                    <a:ext uri="{9D8B030D-6E8A-4147-A177-3AD203B41FA5}">
                      <a16:colId xmlns:a16="http://schemas.microsoft.com/office/drawing/2014/main" val="2917056283"/>
                    </a:ext>
                  </a:extLst>
                </a:gridCol>
              </a:tblGrid>
              <a:tr h="92062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6000" dirty="0"/>
                        <a:t>0</a:t>
                      </a:r>
                      <a:endParaRPr lang="zh-TW" altLang="en-US" sz="6000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6000" dirty="0"/>
                        <a:t>0</a:t>
                      </a:r>
                      <a:endParaRPr lang="zh-TW" altLang="en-US" sz="6000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6000" dirty="0"/>
                        <a:t>0</a:t>
                      </a:r>
                      <a:endParaRPr lang="zh-TW" altLang="en-US" sz="6000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6000" dirty="0"/>
                        <a:t>0</a:t>
                      </a:r>
                      <a:endParaRPr lang="zh-TW" altLang="en-US" sz="6000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6000" dirty="0"/>
                        <a:t>0</a:t>
                      </a:r>
                      <a:endParaRPr lang="zh-TW" altLang="en-US" sz="6000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6000" dirty="0"/>
                        <a:t>0</a:t>
                      </a:r>
                      <a:endParaRPr lang="zh-TW" altLang="en-US" sz="6000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4809605"/>
                  </a:ext>
                </a:extLst>
              </a:tr>
            </a:tbl>
          </a:graphicData>
        </a:graphic>
      </p:graphicFrame>
      <p:graphicFrame>
        <p:nvGraphicFramePr>
          <p:cNvPr id="16" name="表格 15">
            <a:extLst>
              <a:ext uri="{FF2B5EF4-FFF2-40B4-BE49-F238E27FC236}">
                <a16:creationId xmlns:a16="http://schemas.microsoft.com/office/drawing/2014/main" id="{10579105-A93E-4E7B-A361-F613C2E7A2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5875815"/>
              </p:ext>
            </p:extLst>
          </p:nvPr>
        </p:nvGraphicFramePr>
        <p:xfrm>
          <a:off x="3088083" y="3870704"/>
          <a:ext cx="5030988" cy="1005840"/>
        </p:xfrm>
        <a:graphic>
          <a:graphicData uri="http://schemas.openxmlformats.org/drawingml/2006/table">
            <a:tbl>
              <a:tblPr bandRow="1">
                <a:tableStyleId>{7DF18680-E054-41AD-8BC1-D1AEF772440D}</a:tableStyleId>
              </a:tblPr>
              <a:tblGrid>
                <a:gridCol w="838498">
                  <a:extLst>
                    <a:ext uri="{9D8B030D-6E8A-4147-A177-3AD203B41FA5}">
                      <a16:colId xmlns:a16="http://schemas.microsoft.com/office/drawing/2014/main" val="2214052559"/>
                    </a:ext>
                  </a:extLst>
                </a:gridCol>
                <a:gridCol w="838498">
                  <a:extLst>
                    <a:ext uri="{9D8B030D-6E8A-4147-A177-3AD203B41FA5}">
                      <a16:colId xmlns:a16="http://schemas.microsoft.com/office/drawing/2014/main" val="3519850795"/>
                    </a:ext>
                  </a:extLst>
                </a:gridCol>
                <a:gridCol w="838498">
                  <a:extLst>
                    <a:ext uri="{9D8B030D-6E8A-4147-A177-3AD203B41FA5}">
                      <a16:colId xmlns:a16="http://schemas.microsoft.com/office/drawing/2014/main" val="1556542147"/>
                    </a:ext>
                  </a:extLst>
                </a:gridCol>
                <a:gridCol w="838498">
                  <a:extLst>
                    <a:ext uri="{9D8B030D-6E8A-4147-A177-3AD203B41FA5}">
                      <a16:colId xmlns:a16="http://schemas.microsoft.com/office/drawing/2014/main" val="1453738727"/>
                    </a:ext>
                  </a:extLst>
                </a:gridCol>
                <a:gridCol w="838498">
                  <a:extLst>
                    <a:ext uri="{9D8B030D-6E8A-4147-A177-3AD203B41FA5}">
                      <a16:colId xmlns:a16="http://schemas.microsoft.com/office/drawing/2014/main" val="3745522041"/>
                    </a:ext>
                  </a:extLst>
                </a:gridCol>
                <a:gridCol w="838498">
                  <a:extLst>
                    <a:ext uri="{9D8B030D-6E8A-4147-A177-3AD203B41FA5}">
                      <a16:colId xmlns:a16="http://schemas.microsoft.com/office/drawing/2014/main" val="2917056283"/>
                    </a:ext>
                  </a:extLst>
                </a:gridCol>
              </a:tblGrid>
              <a:tr h="92062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6000" dirty="0"/>
                        <a:t>0</a:t>
                      </a:r>
                      <a:endParaRPr lang="zh-TW" altLang="en-US" sz="6000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6000" dirty="0"/>
                        <a:t>0</a:t>
                      </a:r>
                      <a:endParaRPr lang="zh-TW" altLang="en-US" sz="6000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6000" dirty="0"/>
                        <a:t>1</a:t>
                      </a:r>
                      <a:endParaRPr lang="zh-TW" altLang="en-US" sz="6000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6000" dirty="0"/>
                        <a:t>0</a:t>
                      </a:r>
                      <a:endParaRPr lang="zh-TW" altLang="en-US" sz="6000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6000" dirty="0"/>
                        <a:t>0</a:t>
                      </a:r>
                      <a:endParaRPr lang="zh-TW" altLang="en-US" sz="6000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6000" dirty="0"/>
                        <a:t>0</a:t>
                      </a:r>
                      <a:endParaRPr lang="zh-TW" altLang="en-US" sz="6000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4809605"/>
                  </a:ext>
                </a:extLst>
              </a:tr>
            </a:tbl>
          </a:graphicData>
        </a:graphic>
      </p:graphicFrame>
      <p:graphicFrame>
        <p:nvGraphicFramePr>
          <p:cNvPr id="17" name="表格 16">
            <a:extLst>
              <a:ext uri="{FF2B5EF4-FFF2-40B4-BE49-F238E27FC236}">
                <a16:creationId xmlns:a16="http://schemas.microsoft.com/office/drawing/2014/main" id="{BA6EE36F-C2E0-48F7-9586-04AC6752BC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9689327"/>
              </p:ext>
            </p:extLst>
          </p:nvPr>
        </p:nvGraphicFramePr>
        <p:xfrm>
          <a:off x="3088083" y="3870704"/>
          <a:ext cx="5030988" cy="1005840"/>
        </p:xfrm>
        <a:graphic>
          <a:graphicData uri="http://schemas.openxmlformats.org/drawingml/2006/table">
            <a:tbl>
              <a:tblPr bandRow="1">
                <a:tableStyleId>{7DF18680-E054-41AD-8BC1-D1AEF772440D}</a:tableStyleId>
              </a:tblPr>
              <a:tblGrid>
                <a:gridCol w="838498">
                  <a:extLst>
                    <a:ext uri="{9D8B030D-6E8A-4147-A177-3AD203B41FA5}">
                      <a16:colId xmlns:a16="http://schemas.microsoft.com/office/drawing/2014/main" val="2214052559"/>
                    </a:ext>
                  </a:extLst>
                </a:gridCol>
                <a:gridCol w="838498">
                  <a:extLst>
                    <a:ext uri="{9D8B030D-6E8A-4147-A177-3AD203B41FA5}">
                      <a16:colId xmlns:a16="http://schemas.microsoft.com/office/drawing/2014/main" val="3519850795"/>
                    </a:ext>
                  </a:extLst>
                </a:gridCol>
                <a:gridCol w="838498">
                  <a:extLst>
                    <a:ext uri="{9D8B030D-6E8A-4147-A177-3AD203B41FA5}">
                      <a16:colId xmlns:a16="http://schemas.microsoft.com/office/drawing/2014/main" val="1556542147"/>
                    </a:ext>
                  </a:extLst>
                </a:gridCol>
                <a:gridCol w="838498">
                  <a:extLst>
                    <a:ext uri="{9D8B030D-6E8A-4147-A177-3AD203B41FA5}">
                      <a16:colId xmlns:a16="http://schemas.microsoft.com/office/drawing/2014/main" val="1453738727"/>
                    </a:ext>
                  </a:extLst>
                </a:gridCol>
                <a:gridCol w="838498">
                  <a:extLst>
                    <a:ext uri="{9D8B030D-6E8A-4147-A177-3AD203B41FA5}">
                      <a16:colId xmlns:a16="http://schemas.microsoft.com/office/drawing/2014/main" val="3745522041"/>
                    </a:ext>
                  </a:extLst>
                </a:gridCol>
                <a:gridCol w="838498">
                  <a:extLst>
                    <a:ext uri="{9D8B030D-6E8A-4147-A177-3AD203B41FA5}">
                      <a16:colId xmlns:a16="http://schemas.microsoft.com/office/drawing/2014/main" val="2917056283"/>
                    </a:ext>
                  </a:extLst>
                </a:gridCol>
              </a:tblGrid>
              <a:tr h="92062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6000" dirty="0"/>
                        <a:t>0</a:t>
                      </a:r>
                      <a:endParaRPr lang="zh-TW" altLang="en-US" sz="6000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6000" dirty="0"/>
                        <a:t>0</a:t>
                      </a:r>
                      <a:endParaRPr lang="zh-TW" altLang="en-US" sz="6000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6000" dirty="0"/>
                        <a:t>2</a:t>
                      </a:r>
                      <a:endParaRPr lang="zh-TW" altLang="en-US" sz="6000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6000" dirty="0"/>
                        <a:t>0</a:t>
                      </a:r>
                      <a:endParaRPr lang="zh-TW" altLang="en-US" sz="6000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6000" dirty="0"/>
                        <a:t>0</a:t>
                      </a:r>
                      <a:endParaRPr lang="zh-TW" altLang="en-US" sz="6000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6000" dirty="0"/>
                        <a:t>0</a:t>
                      </a:r>
                      <a:endParaRPr lang="zh-TW" altLang="en-US" sz="6000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4809605"/>
                  </a:ext>
                </a:extLst>
              </a:tr>
            </a:tbl>
          </a:graphicData>
        </a:graphic>
      </p:graphicFrame>
      <p:sp>
        <p:nvSpPr>
          <p:cNvPr id="2" name="標題 1">
            <a:extLst>
              <a:ext uri="{FF2B5EF4-FFF2-40B4-BE49-F238E27FC236}">
                <a16:creationId xmlns:a16="http://schemas.microsoft.com/office/drawing/2014/main" id="{A7D4EF39-C809-4126-8228-B650DB6F3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Sketch-Based Monitoring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A08FCFF-2CAE-4F98-B6AB-0C2174A6EC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 dirty="0"/>
              <a:t>Cons</a:t>
            </a:r>
          </a:p>
          <a:p>
            <a:pPr lvl="1"/>
            <a:r>
              <a:rPr lang="en-US" altLang="zh-TW" dirty="0"/>
              <a:t>Collision</a:t>
            </a:r>
          </a:p>
          <a:p>
            <a:pPr lvl="1"/>
            <a:r>
              <a:rPr lang="en-US" altLang="zh-TW" dirty="0"/>
              <a:t>Overloaded per switch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7FAC7F7-5BE3-4F38-81DA-E3A8BAA61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249D5-A457-40D1-9D22-46206593EEBB}" type="slidenum">
              <a:rPr lang="zh-TW" altLang="en-US" smtClean="0"/>
              <a:pPr/>
              <a:t>7</a:t>
            </a:fld>
            <a:endParaRPr lang="zh-TW" altLang="en-US"/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952885F0-BF34-4433-B18A-B405D20C8D6A}"/>
              </a:ext>
            </a:extLst>
          </p:cNvPr>
          <p:cNvGrpSpPr/>
          <p:nvPr/>
        </p:nvGrpSpPr>
        <p:grpSpPr>
          <a:xfrm>
            <a:off x="1728186" y="2819856"/>
            <a:ext cx="893988" cy="791725"/>
            <a:chOff x="448799" y="2300136"/>
            <a:chExt cx="428928" cy="428928"/>
          </a:xfrm>
        </p:grpSpPr>
        <p:pic>
          <p:nvPicPr>
            <p:cNvPr id="6" name="圖形 5" descr="信封">
              <a:extLst>
                <a:ext uri="{FF2B5EF4-FFF2-40B4-BE49-F238E27FC236}">
                  <a16:creationId xmlns:a16="http://schemas.microsoft.com/office/drawing/2014/main" id="{4B7F4925-3982-4511-9AF4-FB083FC8CD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48799" y="2300136"/>
              <a:ext cx="428928" cy="428928"/>
            </a:xfrm>
            <a:prstGeom prst="rect">
              <a:avLst/>
            </a:prstGeom>
          </p:spPr>
        </p:pic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AF7CB434-B3D6-4808-8348-C50B62C8CBD4}"/>
                </a:ext>
              </a:extLst>
            </p:cNvPr>
            <p:cNvSpPr txBox="1"/>
            <p:nvPr/>
          </p:nvSpPr>
          <p:spPr>
            <a:xfrm>
              <a:off x="521759" y="2356194"/>
              <a:ext cx="279340" cy="316810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spAutoFit/>
            </a:bodyPr>
            <a:lstStyle/>
            <a:p>
              <a:r>
                <a:rPr lang="en-US" altLang="zh-TW" sz="3200" b="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F1</a:t>
              </a:r>
              <a:endParaRPr lang="zh-TW" altLang="en-US" sz="3200" b="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</p:grpSp>
      <p:grpSp>
        <p:nvGrpSpPr>
          <p:cNvPr id="8" name="群組 7">
            <a:extLst>
              <a:ext uri="{FF2B5EF4-FFF2-40B4-BE49-F238E27FC236}">
                <a16:creationId xmlns:a16="http://schemas.microsoft.com/office/drawing/2014/main" id="{3CB08735-9A65-4594-84E5-BEA493A1490E}"/>
              </a:ext>
            </a:extLst>
          </p:cNvPr>
          <p:cNvGrpSpPr/>
          <p:nvPr/>
        </p:nvGrpSpPr>
        <p:grpSpPr>
          <a:xfrm>
            <a:off x="1728186" y="4996396"/>
            <a:ext cx="893988" cy="791725"/>
            <a:chOff x="812495" y="2300135"/>
            <a:chExt cx="428928" cy="428928"/>
          </a:xfrm>
        </p:grpSpPr>
        <p:pic>
          <p:nvPicPr>
            <p:cNvPr id="9" name="圖形 8" descr="信封">
              <a:extLst>
                <a:ext uri="{FF2B5EF4-FFF2-40B4-BE49-F238E27FC236}">
                  <a16:creationId xmlns:a16="http://schemas.microsoft.com/office/drawing/2014/main" id="{A8851440-0852-41B4-9EC2-7CB6F3347BC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12495" y="2300135"/>
              <a:ext cx="428928" cy="428928"/>
            </a:xfrm>
            <a:prstGeom prst="rect">
              <a:avLst/>
            </a:prstGeom>
          </p:spPr>
        </p:pic>
        <p:sp>
          <p:nvSpPr>
            <p:cNvPr id="10" name="文字方塊 9">
              <a:extLst>
                <a:ext uri="{FF2B5EF4-FFF2-40B4-BE49-F238E27FC236}">
                  <a16:creationId xmlns:a16="http://schemas.microsoft.com/office/drawing/2014/main" id="{5FC0FCFD-72FB-4DF7-9491-1185D53AC361}"/>
                </a:ext>
              </a:extLst>
            </p:cNvPr>
            <p:cNvSpPr txBox="1"/>
            <p:nvPr/>
          </p:nvSpPr>
          <p:spPr>
            <a:xfrm>
              <a:off x="887289" y="2356195"/>
              <a:ext cx="279340" cy="316810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spAutoFit/>
            </a:bodyPr>
            <a:lstStyle/>
            <a:p>
              <a:r>
                <a:rPr lang="en-US" altLang="zh-TW" sz="3200" b="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F2</a:t>
              </a:r>
              <a:endParaRPr lang="zh-TW" altLang="en-US" sz="3200" b="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</p:grp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F23508A2-8399-49E6-BF53-81BD945CED42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2622174" y="3215719"/>
            <a:ext cx="2582872" cy="0"/>
          </a:xfrm>
          <a:prstGeom prst="line">
            <a:avLst/>
          </a:prstGeom>
          <a:ln w="5715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8930A3A4-CB3F-40BA-8ED0-ADFDA86BFCCE}"/>
              </a:ext>
            </a:extLst>
          </p:cNvPr>
          <p:cNvCxnSpPr>
            <a:cxnSpLocks/>
          </p:cNvCxnSpPr>
          <p:nvPr/>
        </p:nvCxnSpPr>
        <p:spPr>
          <a:xfrm>
            <a:off x="5205046" y="3215716"/>
            <a:ext cx="0" cy="43067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F3C00C04-E0CA-4830-92F5-06021570CC83}"/>
              </a:ext>
            </a:extLst>
          </p:cNvPr>
          <p:cNvCxnSpPr>
            <a:cxnSpLocks/>
          </p:cNvCxnSpPr>
          <p:nvPr/>
        </p:nvCxnSpPr>
        <p:spPr>
          <a:xfrm flipV="1">
            <a:off x="2622174" y="5437530"/>
            <a:ext cx="2582872" cy="1"/>
          </a:xfrm>
          <a:prstGeom prst="line">
            <a:avLst/>
          </a:prstGeom>
          <a:ln w="5715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790FC3FF-EE12-498F-8CB1-0EAEC419AF95}"/>
              </a:ext>
            </a:extLst>
          </p:cNvPr>
          <p:cNvCxnSpPr>
            <a:cxnSpLocks/>
          </p:cNvCxnSpPr>
          <p:nvPr/>
        </p:nvCxnSpPr>
        <p:spPr>
          <a:xfrm flipV="1">
            <a:off x="5205046" y="5007600"/>
            <a:ext cx="0" cy="43067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pSp>
        <p:nvGrpSpPr>
          <p:cNvPr id="18" name="群組 17">
            <a:extLst>
              <a:ext uri="{FF2B5EF4-FFF2-40B4-BE49-F238E27FC236}">
                <a16:creationId xmlns:a16="http://schemas.microsoft.com/office/drawing/2014/main" id="{AC6B3AA9-52D4-49A6-9A32-6BCC9FB0805C}"/>
              </a:ext>
            </a:extLst>
          </p:cNvPr>
          <p:cNvGrpSpPr/>
          <p:nvPr/>
        </p:nvGrpSpPr>
        <p:grpSpPr>
          <a:xfrm>
            <a:off x="1728186" y="5656526"/>
            <a:ext cx="3476860" cy="791725"/>
            <a:chOff x="1899008" y="5191165"/>
            <a:chExt cx="3476860" cy="791725"/>
          </a:xfrm>
          <a:solidFill>
            <a:srgbClr val="002060"/>
          </a:solidFill>
        </p:grpSpPr>
        <p:pic>
          <p:nvPicPr>
            <p:cNvPr id="19" name="圖形 18" descr="信封">
              <a:extLst>
                <a:ext uri="{FF2B5EF4-FFF2-40B4-BE49-F238E27FC236}">
                  <a16:creationId xmlns:a16="http://schemas.microsoft.com/office/drawing/2014/main" id="{F9880C58-9574-440C-9A08-EECB4A7CA41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899008" y="5191165"/>
              <a:ext cx="893988" cy="791725"/>
            </a:xfrm>
            <a:prstGeom prst="rect">
              <a:avLst/>
            </a:prstGeom>
          </p:spPr>
        </p:pic>
        <p:cxnSp>
          <p:nvCxnSpPr>
            <p:cNvPr id="20" name="直線接點 19">
              <a:extLst>
                <a:ext uri="{FF2B5EF4-FFF2-40B4-BE49-F238E27FC236}">
                  <a16:creationId xmlns:a16="http://schemas.microsoft.com/office/drawing/2014/main" id="{00EFE3C6-EC2A-4228-9620-4740A8DE4C9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92996" y="5632299"/>
              <a:ext cx="2582872" cy="1"/>
            </a:xfrm>
            <a:prstGeom prst="line">
              <a:avLst/>
            </a:prstGeom>
            <a:grpFill/>
            <a:ln w="57150">
              <a:solidFill>
                <a:schemeClr val="tx1"/>
              </a:solidFill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1" name="直線單箭頭接點 20">
              <a:extLst>
                <a:ext uri="{FF2B5EF4-FFF2-40B4-BE49-F238E27FC236}">
                  <a16:creationId xmlns:a16="http://schemas.microsoft.com/office/drawing/2014/main" id="{DD7F2576-B390-42F8-AFA3-F787B76B47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75868" y="5219287"/>
              <a:ext cx="0" cy="430670"/>
            </a:xfrm>
            <a:prstGeom prst="straightConnector1">
              <a:avLst/>
            </a:prstGeom>
            <a:grpFill/>
            <a:ln w="57150">
              <a:solidFill>
                <a:schemeClr val="tx1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pic>
        <p:nvPicPr>
          <p:cNvPr id="22" name="圖形 21" descr="信封">
            <a:extLst>
              <a:ext uri="{FF2B5EF4-FFF2-40B4-BE49-F238E27FC236}">
                <a16:creationId xmlns:a16="http://schemas.microsoft.com/office/drawing/2014/main" id="{BB516812-CC2D-4C92-A3FD-4DB08ED76AC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76682" y="5656526"/>
            <a:ext cx="893988" cy="791725"/>
          </a:xfrm>
          <a:prstGeom prst="rect">
            <a:avLst/>
          </a:prstGeom>
        </p:spPr>
      </p:pic>
      <p:pic>
        <p:nvPicPr>
          <p:cNvPr id="23" name="圖形 22" descr="信封">
            <a:extLst>
              <a:ext uri="{FF2B5EF4-FFF2-40B4-BE49-F238E27FC236}">
                <a16:creationId xmlns:a16="http://schemas.microsoft.com/office/drawing/2014/main" id="{C6BB7B5C-BBC5-473E-BB0E-E57C70402D2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579689" y="5656525"/>
            <a:ext cx="893988" cy="791725"/>
          </a:xfrm>
          <a:prstGeom prst="rect">
            <a:avLst/>
          </a:prstGeom>
        </p:spPr>
      </p:pic>
      <p:pic>
        <p:nvPicPr>
          <p:cNvPr id="24" name="圖形 23" descr="信封">
            <a:extLst>
              <a:ext uri="{FF2B5EF4-FFF2-40B4-BE49-F238E27FC236}">
                <a16:creationId xmlns:a16="http://schemas.microsoft.com/office/drawing/2014/main" id="{34F5461B-9203-46E1-B2B1-591837CA36C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428972" y="5654644"/>
            <a:ext cx="893988" cy="791725"/>
          </a:xfrm>
          <a:prstGeom prst="rect">
            <a:avLst/>
          </a:prstGeom>
        </p:spPr>
      </p:pic>
      <p:pic>
        <p:nvPicPr>
          <p:cNvPr id="25" name="圖形 24" descr="嚎啕大哭 (無填滿)">
            <a:extLst>
              <a:ext uri="{FF2B5EF4-FFF2-40B4-BE49-F238E27FC236}">
                <a16:creationId xmlns:a16="http://schemas.microsoft.com/office/drawing/2014/main" id="{5A549FA5-C93B-4A86-AA6D-F13642DD289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935100" y="5050672"/>
            <a:ext cx="1267952" cy="1267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606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4A6DBAC-9CF8-4CA5-9056-08D0BEDBB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Sketch-Based Monitoring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DC29C25-59F4-4680-B583-32936CF654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C5784A3-2060-462D-A275-96875E18B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249D5-A457-40D1-9D22-46206593EEBB}" type="slidenum">
              <a:rPr lang="zh-TW" altLang="en-US" smtClean="0"/>
              <a:pPr/>
              <a:t>8</a:t>
            </a:fld>
            <a:endParaRPr lang="zh-TW" altLang="en-US"/>
          </a:p>
        </p:txBody>
      </p:sp>
      <p:pic>
        <p:nvPicPr>
          <p:cNvPr id="5" name="內容版面配置區 8">
            <a:extLst>
              <a:ext uri="{FF2B5EF4-FFF2-40B4-BE49-F238E27FC236}">
                <a16:creationId xmlns:a16="http://schemas.microsoft.com/office/drawing/2014/main" id="{4676DA77-479A-4A75-86CF-5155DBB4FC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559" y="2193276"/>
            <a:ext cx="7702371" cy="3670661"/>
          </a:xfrm>
          <a:prstGeom prst="rect">
            <a:avLst/>
          </a:prstGeom>
        </p:spPr>
      </p:pic>
      <p:pic>
        <p:nvPicPr>
          <p:cNvPr id="6" name="圖形 5" descr="報紙">
            <a:extLst>
              <a:ext uri="{FF2B5EF4-FFF2-40B4-BE49-F238E27FC236}">
                <a16:creationId xmlns:a16="http://schemas.microsoft.com/office/drawing/2014/main" id="{53B087F2-3805-4127-B61E-383CF8F4D7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62818" y="3733800"/>
            <a:ext cx="914400" cy="914400"/>
          </a:xfrm>
          <a:prstGeom prst="rect">
            <a:avLst/>
          </a:prstGeom>
        </p:spPr>
      </p:pic>
      <p:pic>
        <p:nvPicPr>
          <p:cNvPr id="7" name="圖形 6" descr="報紙">
            <a:extLst>
              <a:ext uri="{FF2B5EF4-FFF2-40B4-BE49-F238E27FC236}">
                <a16:creationId xmlns:a16="http://schemas.microsoft.com/office/drawing/2014/main" id="{616FACC8-6559-4617-BDD4-99D69F6D41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23136" y="4343400"/>
            <a:ext cx="914400" cy="914400"/>
          </a:xfrm>
          <a:prstGeom prst="rect">
            <a:avLst/>
          </a:prstGeom>
        </p:spPr>
      </p:pic>
      <p:pic>
        <p:nvPicPr>
          <p:cNvPr id="8" name="圖形 7" descr="報紙">
            <a:extLst>
              <a:ext uri="{FF2B5EF4-FFF2-40B4-BE49-F238E27FC236}">
                <a16:creationId xmlns:a16="http://schemas.microsoft.com/office/drawing/2014/main" id="{D9C56A63-6B61-41FB-8375-D8ECF60BCB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07015" y="3429000"/>
            <a:ext cx="914400" cy="914400"/>
          </a:xfrm>
          <a:prstGeom prst="rect">
            <a:avLst/>
          </a:prstGeom>
        </p:spPr>
      </p:pic>
      <p:pic>
        <p:nvPicPr>
          <p:cNvPr id="9" name="圖形 8" descr="報紙">
            <a:extLst>
              <a:ext uri="{FF2B5EF4-FFF2-40B4-BE49-F238E27FC236}">
                <a16:creationId xmlns:a16="http://schemas.microsoft.com/office/drawing/2014/main" id="{5847C242-B693-4F0C-BB7C-B143E30E5A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67333" y="387234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453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8237AB4-850D-4CEA-A68C-4A8F79F203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88" y="0"/>
            <a:ext cx="9123312" cy="1124744"/>
          </a:xfrm>
        </p:spPr>
        <p:txBody>
          <a:bodyPr/>
          <a:lstStyle/>
          <a:p>
            <a:r>
              <a:rPr lang="en-US" altLang="zh-TW" dirty="0"/>
              <a:t>Per-Switch Monitoring</a:t>
            </a:r>
            <a:endParaRPr lang="zh-TW" altLang="en-US" dirty="0"/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4A5353D4-CC61-489C-BCE1-9BDAE705BFCA}"/>
              </a:ext>
            </a:extLst>
          </p:cNvPr>
          <p:cNvGrpSpPr/>
          <p:nvPr/>
        </p:nvGrpSpPr>
        <p:grpSpPr>
          <a:xfrm>
            <a:off x="2319780" y="1370105"/>
            <a:ext cx="4504440" cy="1253896"/>
            <a:chOff x="2409827" y="1985564"/>
            <a:chExt cx="4504440" cy="1253896"/>
          </a:xfrm>
        </p:grpSpPr>
        <p:pic>
          <p:nvPicPr>
            <p:cNvPr id="95" name="圖形 94" descr="伺服器">
              <a:extLst>
                <a:ext uri="{FF2B5EF4-FFF2-40B4-BE49-F238E27FC236}">
                  <a16:creationId xmlns:a16="http://schemas.microsoft.com/office/drawing/2014/main" id="{03D53710-20A5-46E1-8E07-7F324F8CE5F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409827" y="1985564"/>
              <a:ext cx="1253896" cy="1253896"/>
            </a:xfrm>
            <a:prstGeom prst="rect">
              <a:avLst/>
            </a:prstGeom>
          </p:spPr>
        </p:pic>
        <p:pic>
          <p:nvPicPr>
            <p:cNvPr id="97" name="圖形 96" descr="伺服器">
              <a:extLst>
                <a:ext uri="{FF2B5EF4-FFF2-40B4-BE49-F238E27FC236}">
                  <a16:creationId xmlns:a16="http://schemas.microsoft.com/office/drawing/2014/main" id="{356750C3-AE7D-4A15-AAEC-7FDB6750EC1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660371" y="1985564"/>
              <a:ext cx="1253896" cy="1253896"/>
            </a:xfrm>
            <a:prstGeom prst="rect">
              <a:avLst/>
            </a:prstGeom>
          </p:spPr>
        </p:pic>
      </p:grpSp>
      <p:pic>
        <p:nvPicPr>
          <p:cNvPr id="98" name="圖形 97" descr="伺服器">
            <a:extLst>
              <a:ext uri="{FF2B5EF4-FFF2-40B4-BE49-F238E27FC236}">
                <a16:creationId xmlns:a16="http://schemas.microsoft.com/office/drawing/2014/main" id="{0C0B4034-5754-477C-986A-29E657D615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19780" y="4406172"/>
            <a:ext cx="1253896" cy="1253896"/>
          </a:xfrm>
          <a:prstGeom prst="rect">
            <a:avLst/>
          </a:prstGeom>
        </p:spPr>
      </p:pic>
      <p:pic>
        <p:nvPicPr>
          <p:cNvPr id="99" name="圖形 98" descr="伺服器">
            <a:extLst>
              <a:ext uri="{FF2B5EF4-FFF2-40B4-BE49-F238E27FC236}">
                <a16:creationId xmlns:a16="http://schemas.microsoft.com/office/drawing/2014/main" id="{4A82C3B9-6982-40BB-9315-BDB0FD8BD5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70324" y="4406172"/>
            <a:ext cx="1253896" cy="1253896"/>
          </a:xfrm>
          <a:prstGeom prst="rect">
            <a:avLst/>
          </a:prstGeom>
        </p:spPr>
      </p:pic>
      <p:graphicFrame>
        <p:nvGraphicFramePr>
          <p:cNvPr id="103" name="表格 102">
            <a:extLst>
              <a:ext uri="{FF2B5EF4-FFF2-40B4-BE49-F238E27FC236}">
                <a16:creationId xmlns:a16="http://schemas.microsoft.com/office/drawing/2014/main" id="{46F4934D-90A3-465D-8570-162EDB0CAD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8115836"/>
              </p:ext>
            </p:extLst>
          </p:nvPr>
        </p:nvGraphicFramePr>
        <p:xfrm>
          <a:off x="1857639" y="2646412"/>
          <a:ext cx="2219880" cy="444161"/>
        </p:xfrm>
        <a:graphic>
          <a:graphicData uri="http://schemas.openxmlformats.org/drawingml/2006/table">
            <a:tbl>
              <a:tblPr bandRow="1">
                <a:tableStyleId>{7DF18680-E054-41AD-8BC1-D1AEF772440D}</a:tableStyleId>
              </a:tblPr>
              <a:tblGrid>
                <a:gridCol w="739960">
                  <a:extLst>
                    <a:ext uri="{9D8B030D-6E8A-4147-A177-3AD203B41FA5}">
                      <a16:colId xmlns:a16="http://schemas.microsoft.com/office/drawing/2014/main" val="2214052559"/>
                    </a:ext>
                  </a:extLst>
                </a:gridCol>
                <a:gridCol w="739960">
                  <a:extLst>
                    <a:ext uri="{9D8B030D-6E8A-4147-A177-3AD203B41FA5}">
                      <a16:colId xmlns:a16="http://schemas.microsoft.com/office/drawing/2014/main" val="3519850795"/>
                    </a:ext>
                  </a:extLst>
                </a:gridCol>
                <a:gridCol w="739960">
                  <a:extLst>
                    <a:ext uri="{9D8B030D-6E8A-4147-A177-3AD203B41FA5}">
                      <a16:colId xmlns:a16="http://schemas.microsoft.com/office/drawing/2014/main" val="1556542147"/>
                    </a:ext>
                  </a:extLst>
                </a:gridCol>
              </a:tblGrid>
              <a:tr h="444161">
                <a:tc>
                  <a:txBody>
                    <a:bodyPr/>
                    <a:lstStyle/>
                    <a:p>
                      <a:pPr algn="ctr"/>
                      <a:endParaRPr lang="zh-TW" altLang="en-US" sz="1800" dirty="0"/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dirty="0"/>
                    </a:p>
                  </a:txBody>
                  <a:tcPr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dirty="0"/>
                    </a:p>
                  </a:txBody>
                  <a:tcPr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34809605"/>
                  </a:ext>
                </a:extLst>
              </a:tr>
            </a:tbl>
          </a:graphicData>
        </a:graphic>
      </p:graphicFrame>
      <p:graphicFrame>
        <p:nvGraphicFramePr>
          <p:cNvPr id="105" name="表格 104">
            <a:extLst>
              <a:ext uri="{FF2B5EF4-FFF2-40B4-BE49-F238E27FC236}">
                <a16:creationId xmlns:a16="http://schemas.microsoft.com/office/drawing/2014/main" id="{C0E6B4E0-58C8-4255-8096-5A2DF86FE1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3377038"/>
              </p:ext>
            </p:extLst>
          </p:nvPr>
        </p:nvGraphicFramePr>
        <p:xfrm>
          <a:off x="5066481" y="2624001"/>
          <a:ext cx="2219880" cy="444161"/>
        </p:xfrm>
        <a:graphic>
          <a:graphicData uri="http://schemas.openxmlformats.org/drawingml/2006/table">
            <a:tbl>
              <a:tblPr bandRow="1">
                <a:tableStyleId>{7DF18680-E054-41AD-8BC1-D1AEF772440D}</a:tableStyleId>
              </a:tblPr>
              <a:tblGrid>
                <a:gridCol w="739960">
                  <a:extLst>
                    <a:ext uri="{9D8B030D-6E8A-4147-A177-3AD203B41FA5}">
                      <a16:colId xmlns:a16="http://schemas.microsoft.com/office/drawing/2014/main" val="2214052559"/>
                    </a:ext>
                  </a:extLst>
                </a:gridCol>
                <a:gridCol w="739960">
                  <a:extLst>
                    <a:ext uri="{9D8B030D-6E8A-4147-A177-3AD203B41FA5}">
                      <a16:colId xmlns:a16="http://schemas.microsoft.com/office/drawing/2014/main" val="3519850795"/>
                    </a:ext>
                  </a:extLst>
                </a:gridCol>
                <a:gridCol w="739960">
                  <a:extLst>
                    <a:ext uri="{9D8B030D-6E8A-4147-A177-3AD203B41FA5}">
                      <a16:colId xmlns:a16="http://schemas.microsoft.com/office/drawing/2014/main" val="1556542147"/>
                    </a:ext>
                  </a:extLst>
                </a:gridCol>
              </a:tblGrid>
              <a:tr h="444161">
                <a:tc>
                  <a:txBody>
                    <a:bodyPr/>
                    <a:lstStyle/>
                    <a:p>
                      <a:pPr algn="ctr"/>
                      <a:endParaRPr lang="zh-TW" altLang="en-US" sz="1800" dirty="0"/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dirty="0"/>
                    </a:p>
                  </a:txBody>
                  <a:tcPr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dirty="0"/>
                    </a:p>
                  </a:txBody>
                  <a:tcPr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34809605"/>
                  </a:ext>
                </a:extLst>
              </a:tr>
            </a:tbl>
          </a:graphicData>
        </a:graphic>
      </p:graphicFrame>
      <p:graphicFrame>
        <p:nvGraphicFramePr>
          <p:cNvPr id="106" name="表格 105">
            <a:extLst>
              <a:ext uri="{FF2B5EF4-FFF2-40B4-BE49-F238E27FC236}">
                <a16:creationId xmlns:a16="http://schemas.microsoft.com/office/drawing/2014/main" id="{0F7EA6D0-E123-4F48-AED6-A7FEA2DBDE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4192194"/>
              </p:ext>
            </p:extLst>
          </p:nvPr>
        </p:nvGraphicFramePr>
        <p:xfrm>
          <a:off x="1857639" y="3962011"/>
          <a:ext cx="2219880" cy="444161"/>
        </p:xfrm>
        <a:graphic>
          <a:graphicData uri="http://schemas.openxmlformats.org/drawingml/2006/table">
            <a:tbl>
              <a:tblPr bandRow="1">
                <a:tableStyleId>{7DF18680-E054-41AD-8BC1-D1AEF772440D}</a:tableStyleId>
              </a:tblPr>
              <a:tblGrid>
                <a:gridCol w="739960">
                  <a:extLst>
                    <a:ext uri="{9D8B030D-6E8A-4147-A177-3AD203B41FA5}">
                      <a16:colId xmlns:a16="http://schemas.microsoft.com/office/drawing/2014/main" val="2214052559"/>
                    </a:ext>
                  </a:extLst>
                </a:gridCol>
                <a:gridCol w="739960">
                  <a:extLst>
                    <a:ext uri="{9D8B030D-6E8A-4147-A177-3AD203B41FA5}">
                      <a16:colId xmlns:a16="http://schemas.microsoft.com/office/drawing/2014/main" val="3519850795"/>
                    </a:ext>
                  </a:extLst>
                </a:gridCol>
                <a:gridCol w="739960">
                  <a:extLst>
                    <a:ext uri="{9D8B030D-6E8A-4147-A177-3AD203B41FA5}">
                      <a16:colId xmlns:a16="http://schemas.microsoft.com/office/drawing/2014/main" val="1556542147"/>
                    </a:ext>
                  </a:extLst>
                </a:gridCol>
              </a:tblGrid>
              <a:tr h="444161">
                <a:tc>
                  <a:txBody>
                    <a:bodyPr/>
                    <a:lstStyle/>
                    <a:p>
                      <a:pPr algn="ctr"/>
                      <a:endParaRPr lang="zh-TW" altLang="en-US" sz="1800" dirty="0"/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dirty="0"/>
                    </a:p>
                  </a:txBody>
                  <a:tcPr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dirty="0"/>
                    </a:p>
                  </a:txBody>
                  <a:tcPr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34809605"/>
                  </a:ext>
                </a:extLst>
              </a:tr>
            </a:tbl>
          </a:graphicData>
        </a:graphic>
      </p:graphicFrame>
      <p:graphicFrame>
        <p:nvGraphicFramePr>
          <p:cNvPr id="107" name="表格 106">
            <a:extLst>
              <a:ext uri="{FF2B5EF4-FFF2-40B4-BE49-F238E27FC236}">
                <a16:creationId xmlns:a16="http://schemas.microsoft.com/office/drawing/2014/main" id="{EDDE4C17-CF30-4B6A-97D2-75A133DD22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0784350"/>
              </p:ext>
            </p:extLst>
          </p:nvPr>
        </p:nvGraphicFramePr>
        <p:xfrm>
          <a:off x="5066481" y="3962010"/>
          <a:ext cx="2219880" cy="444161"/>
        </p:xfrm>
        <a:graphic>
          <a:graphicData uri="http://schemas.openxmlformats.org/drawingml/2006/table">
            <a:tbl>
              <a:tblPr bandRow="1">
                <a:tableStyleId>{7DF18680-E054-41AD-8BC1-D1AEF772440D}</a:tableStyleId>
              </a:tblPr>
              <a:tblGrid>
                <a:gridCol w="739960">
                  <a:extLst>
                    <a:ext uri="{9D8B030D-6E8A-4147-A177-3AD203B41FA5}">
                      <a16:colId xmlns:a16="http://schemas.microsoft.com/office/drawing/2014/main" val="2214052559"/>
                    </a:ext>
                  </a:extLst>
                </a:gridCol>
                <a:gridCol w="739960">
                  <a:extLst>
                    <a:ext uri="{9D8B030D-6E8A-4147-A177-3AD203B41FA5}">
                      <a16:colId xmlns:a16="http://schemas.microsoft.com/office/drawing/2014/main" val="3519850795"/>
                    </a:ext>
                  </a:extLst>
                </a:gridCol>
                <a:gridCol w="739960">
                  <a:extLst>
                    <a:ext uri="{9D8B030D-6E8A-4147-A177-3AD203B41FA5}">
                      <a16:colId xmlns:a16="http://schemas.microsoft.com/office/drawing/2014/main" val="1556542147"/>
                    </a:ext>
                  </a:extLst>
                </a:gridCol>
              </a:tblGrid>
              <a:tr h="444161">
                <a:tc>
                  <a:txBody>
                    <a:bodyPr/>
                    <a:lstStyle/>
                    <a:p>
                      <a:pPr algn="ctr"/>
                      <a:endParaRPr lang="zh-TW" altLang="en-US" sz="1800" dirty="0"/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dirty="0"/>
                    </a:p>
                  </a:txBody>
                  <a:tcPr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dirty="0"/>
                    </a:p>
                  </a:txBody>
                  <a:tcPr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34809605"/>
                  </a:ext>
                </a:extLst>
              </a:tr>
            </a:tbl>
          </a:graphicData>
        </a:graphic>
      </p:graphicFrame>
      <p:grpSp>
        <p:nvGrpSpPr>
          <p:cNvPr id="112" name="群組 111">
            <a:extLst>
              <a:ext uri="{FF2B5EF4-FFF2-40B4-BE49-F238E27FC236}">
                <a16:creationId xmlns:a16="http://schemas.microsoft.com/office/drawing/2014/main" id="{E8867BC7-98FC-41EC-A5A4-E45624189951}"/>
              </a:ext>
            </a:extLst>
          </p:cNvPr>
          <p:cNvGrpSpPr/>
          <p:nvPr/>
        </p:nvGrpSpPr>
        <p:grpSpPr>
          <a:xfrm>
            <a:off x="1096257" y="1147470"/>
            <a:ext cx="893988" cy="791725"/>
            <a:chOff x="1899008" y="2354495"/>
            <a:chExt cx="893988" cy="791725"/>
          </a:xfrm>
        </p:grpSpPr>
        <p:pic>
          <p:nvPicPr>
            <p:cNvPr id="113" name="圖形 112" descr="信封">
              <a:extLst>
                <a:ext uri="{FF2B5EF4-FFF2-40B4-BE49-F238E27FC236}">
                  <a16:creationId xmlns:a16="http://schemas.microsoft.com/office/drawing/2014/main" id="{002A4BE0-D389-4490-8BFE-83EDD4248BD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899008" y="2354495"/>
              <a:ext cx="893988" cy="791725"/>
            </a:xfrm>
            <a:prstGeom prst="rect">
              <a:avLst/>
            </a:prstGeom>
          </p:spPr>
        </p:pic>
        <p:sp>
          <p:nvSpPr>
            <p:cNvPr id="114" name="文字方塊 113">
              <a:extLst>
                <a:ext uri="{FF2B5EF4-FFF2-40B4-BE49-F238E27FC236}">
                  <a16:creationId xmlns:a16="http://schemas.microsoft.com/office/drawing/2014/main" id="{53863F27-29CF-4382-91E1-89AA789BE348}"/>
                </a:ext>
              </a:extLst>
            </p:cNvPr>
            <p:cNvSpPr txBox="1"/>
            <p:nvPr/>
          </p:nvSpPr>
          <p:spPr>
            <a:xfrm>
              <a:off x="2051074" y="2457968"/>
              <a:ext cx="582211" cy="584775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spAutoFit/>
            </a:bodyPr>
            <a:lstStyle/>
            <a:p>
              <a:r>
                <a:rPr lang="en-US" altLang="zh-TW" sz="3200" b="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F1</a:t>
              </a:r>
              <a:endParaRPr lang="zh-TW" altLang="en-US" sz="3200" b="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</p:grpSp>
      <p:grpSp>
        <p:nvGrpSpPr>
          <p:cNvPr id="115" name="群組 114">
            <a:extLst>
              <a:ext uri="{FF2B5EF4-FFF2-40B4-BE49-F238E27FC236}">
                <a16:creationId xmlns:a16="http://schemas.microsoft.com/office/drawing/2014/main" id="{AFE2AAF6-6E68-4522-8FF9-9C05D629370C}"/>
              </a:ext>
            </a:extLst>
          </p:cNvPr>
          <p:cNvGrpSpPr/>
          <p:nvPr/>
        </p:nvGrpSpPr>
        <p:grpSpPr>
          <a:xfrm>
            <a:off x="278302" y="1140306"/>
            <a:ext cx="893988" cy="791725"/>
            <a:chOff x="1899008" y="2354495"/>
            <a:chExt cx="893988" cy="791725"/>
          </a:xfrm>
        </p:grpSpPr>
        <p:pic>
          <p:nvPicPr>
            <p:cNvPr id="116" name="圖形 115" descr="信封">
              <a:extLst>
                <a:ext uri="{FF2B5EF4-FFF2-40B4-BE49-F238E27FC236}">
                  <a16:creationId xmlns:a16="http://schemas.microsoft.com/office/drawing/2014/main" id="{43674E21-19A2-45D1-8C91-8C52F286A26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899008" y="2354495"/>
              <a:ext cx="893988" cy="791725"/>
            </a:xfrm>
            <a:prstGeom prst="rect">
              <a:avLst/>
            </a:prstGeom>
          </p:spPr>
        </p:pic>
        <p:sp>
          <p:nvSpPr>
            <p:cNvPr id="117" name="文字方塊 116">
              <a:extLst>
                <a:ext uri="{FF2B5EF4-FFF2-40B4-BE49-F238E27FC236}">
                  <a16:creationId xmlns:a16="http://schemas.microsoft.com/office/drawing/2014/main" id="{4D395C8F-31D1-4042-9B1D-45B1E671A3B7}"/>
                </a:ext>
              </a:extLst>
            </p:cNvPr>
            <p:cNvSpPr txBox="1"/>
            <p:nvPr/>
          </p:nvSpPr>
          <p:spPr>
            <a:xfrm>
              <a:off x="2051074" y="2457968"/>
              <a:ext cx="582211" cy="584775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spAutoFit/>
            </a:bodyPr>
            <a:lstStyle/>
            <a:p>
              <a:r>
                <a:rPr lang="en-US" altLang="zh-TW" sz="3200" b="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F2</a:t>
              </a:r>
              <a:endParaRPr lang="zh-TW" altLang="en-US" sz="3200" b="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</p:grpSp>
      <p:grpSp>
        <p:nvGrpSpPr>
          <p:cNvPr id="176" name="群組 175">
            <a:extLst>
              <a:ext uri="{FF2B5EF4-FFF2-40B4-BE49-F238E27FC236}">
                <a16:creationId xmlns:a16="http://schemas.microsoft.com/office/drawing/2014/main" id="{6F55FB47-4E3F-4349-A702-AB5195E9D1E2}"/>
              </a:ext>
            </a:extLst>
          </p:cNvPr>
          <p:cNvGrpSpPr/>
          <p:nvPr/>
        </p:nvGrpSpPr>
        <p:grpSpPr>
          <a:xfrm>
            <a:off x="1107342" y="1699010"/>
            <a:ext cx="893988" cy="791725"/>
            <a:chOff x="1899008" y="2354495"/>
            <a:chExt cx="893988" cy="791725"/>
          </a:xfrm>
        </p:grpSpPr>
        <p:pic>
          <p:nvPicPr>
            <p:cNvPr id="177" name="圖形 176" descr="信封">
              <a:extLst>
                <a:ext uri="{FF2B5EF4-FFF2-40B4-BE49-F238E27FC236}">
                  <a16:creationId xmlns:a16="http://schemas.microsoft.com/office/drawing/2014/main" id="{A4194190-26D0-4D38-80C1-E0EFBBC7534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899008" y="2354495"/>
              <a:ext cx="893988" cy="791725"/>
            </a:xfrm>
            <a:prstGeom prst="rect">
              <a:avLst/>
            </a:prstGeom>
          </p:spPr>
        </p:pic>
        <p:sp>
          <p:nvSpPr>
            <p:cNvPr id="178" name="文字方塊 177">
              <a:extLst>
                <a:ext uri="{FF2B5EF4-FFF2-40B4-BE49-F238E27FC236}">
                  <a16:creationId xmlns:a16="http://schemas.microsoft.com/office/drawing/2014/main" id="{B27CDB21-D08A-4625-B886-0BC5D8E7FD92}"/>
                </a:ext>
              </a:extLst>
            </p:cNvPr>
            <p:cNvSpPr txBox="1"/>
            <p:nvPr/>
          </p:nvSpPr>
          <p:spPr>
            <a:xfrm>
              <a:off x="2051074" y="2457968"/>
              <a:ext cx="582211" cy="584775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spAutoFit/>
            </a:bodyPr>
            <a:lstStyle/>
            <a:p>
              <a:r>
                <a:rPr lang="en-US" altLang="zh-TW" sz="3200" b="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F3</a:t>
              </a:r>
              <a:endParaRPr lang="zh-TW" altLang="en-US" sz="3200" b="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</p:grpSp>
      <p:grpSp>
        <p:nvGrpSpPr>
          <p:cNvPr id="179" name="群組 178">
            <a:extLst>
              <a:ext uri="{FF2B5EF4-FFF2-40B4-BE49-F238E27FC236}">
                <a16:creationId xmlns:a16="http://schemas.microsoft.com/office/drawing/2014/main" id="{9456E8E2-015A-41B4-A36A-A178323DE6EA}"/>
              </a:ext>
            </a:extLst>
          </p:cNvPr>
          <p:cNvGrpSpPr/>
          <p:nvPr/>
        </p:nvGrpSpPr>
        <p:grpSpPr>
          <a:xfrm>
            <a:off x="278302" y="1700611"/>
            <a:ext cx="893988" cy="791725"/>
            <a:chOff x="1899008" y="2354495"/>
            <a:chExt cx="893988" cy="791725"/>
          </a:xfrm>
        </p:grpSpPr>
        <p:pic>
          <p:nvPicPr>
            <p:cNvPr id="180" name="圖形 179" descr="信封">
              <a:extLst>
                <a:ext uri="{FF2B5EF4-FFF2-40B4-BE49-F238E27FC236}">
                  <a16:creationId xmlns:a16="http://schemas.microsoft.com/office/drawing/2014/main" id="{F78143A3-637F-4AB2-9198-219CC030532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899008" y="2354495"/>
              <a:ext cx="893988" cy="791725"/>
            </a:xfrm>
            <a:prstGeom prst="rect">
              <a:avLst/>
            </a:prstGeom>
          </p:spPr>
        </p:pic>
        <p:sp>
          <p:nvSpPr>
            <p:cNvPr id="181" name="文字方塊 180">
              <a:extLst>
                <a:ext uri="{FF2B5EF4-FFF2-40B4-BE49-F238E27FC236}">
                  <a16:creationId xmlns:a16="http://schemas.microsoft.com/office/drawing/2014/main" id="{3AAF0ABD-CBA5-4954-95A1-13CF58C2AF91}"/>
                </a:ext>
              </a:extLst>
            </p:cNvPr>
            <p:cNvSpPr txBox="1"/>
            <p:nvPr/>
          </p:nvSpPr>
          <p:spPr>
            <a:xfrm>
              <a:off x="2051074" y="2457968"/>
              <a:ext cx="582211" cy="584775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spAutoFit/>
            </a:bodyPr>
            <a:lstStyle/>
            <a:p>
              <a:r>
                <a:rPr lang="en-US" altLang="zh-TW" sz="3200" b="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F4</a:t>
              </a:r>
              <a:endParaRPr lang="zh-TW" altLang="en-US" sz="3200" b="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</p:grpSp>
      <p:sp>
        <p:nvSpPr>
          <p:cNvPr id="8" name="矩形 7">
            <a:extLst>
              <a:ext uri="{FF2B5EF4-FFF2-40B4-BE49-F238E27FC236}">
                <a16:creationId xmlns:a16="http://schemas.microsoft.com/office/drawing/2014/main" id="{54D1C5B5-FF74-4D17-A26A-F53BCE3BFBBB}"/>
              </a:ext>
            </a:extLst>
          </p:cNvPr>
          <p:cNvSpPr/>
          <p:nvPr/>
        </p:nvSpPr>
        <p:spPr>
          <a:xfrm>
            <a:off x="1920116" y="2716567"/>
            <a:ext cx="264340" cy="25902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2" name="矩形 181">
            <a:extLst>
              <a:ext uri="{FF2B5EF4-FFF2-40B4-BE49-F238E27FC236}">
                <a16:creationId xmlns:a16="http://schemas.microsoft.com/office/drawing/2014/main" id="{AE617043-D94C-4B73-85B9-EB5ABF3C0F83}"/>
              </a:ext>
            </a:extLst>
          </p:cNvPr>
          <p:cNvSpPr/>
          <p:nvPr/>
        </p:nvSpPr>
        <p:spPr>
          <a:xfrm>
            <a:off x="2221589" y="2716567"/>
            <a:ext cx="264340" cy="25902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3" name="矩形 182">
            <a:extLst>
              <a:ext uri="{FF2B5EF4-FFF2-40B4-BE49-F238E27FC236}">
                <a16:creationId xmlns:a16="http://schemas.microsoft.com/office/drawing/2014/main" id="{52E7AC9F-C3E3-4344-BECC-96904F73501F}"/>
              </a:ext>
            </a:extLst>
          </p:cNvPr>
          <p:cNvSpPr/>
          <p:nvPr/>
        </p:nvSpPr>
        <p:spPr>
          <a:xfrm>
            <a:off x="2681837" y="2716567"/>
            <a:ext cx="264340" cy="25902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4" name="矩形 183">
            <a:extLst>
              <a:ext uri="{FF2B5EF4-FFF2-40B4-BE49-F238E27FC236}">
                <a16:creationId xmlns:a16="http://schemas.microsoft.com/office/drawing/2014/main" id="{4E7F982A-EBA5-45DB-928B-AB4F405B3915}"/>
              </a:ext>
            </a:extLst>
          </p:cNvPr>
          <p:cNvSpPr/>
          <p:nvPr/>
        </p:nvSpPr>
        <p:spPr>
          <a:xfrm>
            <a:off x="3441506" y="2722368"/>
            <a:ext cx="264340" cy="25902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90" name="矩形 189">
            <a:extLst>
              <a:ext uri="{FF2B5EF4-FFF2-40B4-BE49-F238E27FC236}">
                <a16:creationId xmlns:a16="http://schemas.microsoft.com/office/drawing/2014/main" id="{6368D3A3-D36F-488D-A54F-FA5B356CD575}"/>
              </a:ext>
            </a:extLst>
          </p:cNvPr>
          <p:cNvSpPr/>
          <p:nvPr/>
        </p:nvSpPr>
        <p:spPr>
          <a:xfrm>
            <a:off x="5137280" y="2709693"/>
            <a:ext cx="264340" cy="25902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1" name="矩形 190">
            <a:extLst>
              <a:ext uri="{FF2B5EF4-FFF2-40B4-BE49-F238E27FC236}">
                <a16:creationId xmlns:a16="http://schemas.microsoft.com/office/drawing/2014/main" id="{49502666-84CF-47D9-A17E-67CB2D1DA5D5}"/>
              </a:ext>
            </a:extLst>
          </p:cNvPr>
          <p:cNvSpPr/>
          <p:nvPr/>
        </p:nvSpPr>
        <p:spPr>
          <a:xfrm>
            <a:off x="5438753" y="2709693"/>
            <a:ext cx="264340" cy="25902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2" name="矩形 191">
            <a:extLst>
              <a:ext uri="{FF2B5EF4-FFF2-40B4-BE49-F238E27FC236}">
                <a16:creationId xmlns:a16="http://schemas.microsoft.com/office/drawing/2014/main" id="{C864A319-6594-4329-9DB8-51512175BBCB}"/>
              </a:ext>
            </a:extLst>
          </p:cNvPr>
          <p:cNvSpPr/>
          <p:nvPr/>
        </p:nvSpPr>
        <p:spPr>
          <a:xfrm>
            <a:off x="5899001" y="2709693"/>
            <a:ext cx="264340" cy="25902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3" name="矩形 192">
            <a:extLst>
              <a:ext uri="{FF2B5EF4-FFF2-40B4-BE49-F238E27FC236}">
                <a16:creationId xmlns:a16="http://schemas.microsoft.com/office/drawing/2014/main" id="{45D5CB2B-1A10-4E41-BBFD-70AE4A58E218}"/>
              </a:ext>
            </a:extLst>
          </p:cNvPr>
          <p:cNvSpPr/>
          <p:nvPr/>
        </p:nvSpPr>
        <p:spPr>
          <a:xfrm>
            <a:off x="6658670" y="2715494"/>
            <a:ext cx="264340" cy="25902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94" name="矩形 193">
            <a:extLst>
              <a:ext uri="{FF2B5EF4-FFF2-40B4-BE49-F238E27FC236}">
                <a16:creationId xmlns:a16="http://schemas.microsoft.com/office/drawing/2014/main" id="{2909D2E6-32E4-4F1E-8ABA-BA4D3B99F0A7}"/>
              </a:ext>
            </a:extLst>
          </p:cNvPr>
          <p:cNvSpPr/>
          <p:nvPr/>
        </p:nvSpPr>
        <p:spPr>
          <a:xfrm>
            <a:off x="1920116" y="4051552"/>
            <a:ext cx="264340" cy="25902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5" name="矩形 194">
            <a:extLst>
              <a:ext uri="{FF2B5EF4-FFF2-40B4-BE49-F238E27FC236}">
                <a16:creationId xmlns:a16="http://schemas.microsoft.com/office/drawing/2014/main" id="{93AD8BE8-6921-4DED-BECD-5EC89E108336}"/>
              </a:ext>
            </a:extLst>
          </p:cNvPr>
          <p:cNvSpPr/>
          <p:nvPr/>
        </p:nvSpPr>
        <p:spPr>
          <a:xfrm>
            <a:off x="2221589" y="4051552"/>
            <a:ext cx="264340" cy="25902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6" name="矩形 195">
            <a:extLst>
              <a:ext uri="{FF2B5EF4-FFF2-40B4-BE49-F238E27FC236}">
                <a16:creationId xmlns:a16="http://schemas.microsoft.com/office/drawing/2014/main" id="{53E23AE7-C7B2-41DB-A56C-00478B24A639}"/>
              </a:ext>
            </a:extLst>
          </p:cNvPr>
          <p:cNvSpPr/>
          <p:nvPr/>
        </p:nvSpPr>
        <p:spPr>
          <a:xfrm>
            <a:off x="3758900" y="4064883"/>
            <a:ext cx="264340" cy="25902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7" name="矩形 196">
            <a:extLst>
              <a:ext uri="{FF2B5EF4-FFF2-40B4-BE49-F238E27FC236}">
                <a16:creationId xmlns:a16="http://schemas.microsoft.com/office/drawing/2014/main" id="{E8355333-268D-4088-B16D-52B9571BB045}"/>
              </a:ext>
            </a:extLst>
          </p:cNvPr>
          <p:cNvSpPr/>
          <p:nvPr/>
        </p:nvSpPr>
        <p:spPr>
          <a:xfrm>
            <a:off x="3441506" y="4057353"/>
            <a:ext cx="264340" cy="25902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98" name="矩形 197">
            <a:extLst>
              <a:ext uri="{FF2B5EF4-FFF2-40B4-BE49-F238E27FC236}">
                <a16:creationId xmlns:a16="http://schemas.microsoft.com/office/drawing/2014/main" id="{AAD9E309-C03E-4F0D-80B8-3739E11933A0}"/>
              </a:ext>
            </a:extLst>
          </p:cNvPr>
          <p:cNvSpPr/>
          <p:nvPr/>
        </p:nvSpPr>
        <p:spPr>
          <a:xfrm>
            <a:off x="5127060" y="4051183"/>
            <a:ext cx="264340" cy="25902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9" name="矩形 198">
            <a:extLst>
              <a:ext uri="{FF2B5EF4-FFF2-40B4-BE49-F238E27FC236}">
                <a16:creationId xmlns:a16="http://schemas.microsoft.com/office/drawing/2014/main" id="{BFED166E-40F4-4E7D-8702-5477FD383FBA}"/>
              </a:ext>
            </a:extLst>
          </p:cNvPr>
          <p:cNvSpPr/>
          <p:nvPr/>
        </p:nvSpPr>
        <p:spPr>
          <a:xfrm>
            <a:off x="5428533" y="4051183"/>
            <a:ext cx="264340" cy="25902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0" name="矩形 199">
            <a:extLst>
              <a:ext uri="{FF2B5EF4-FFF2-40B4-BE49-F238E27FC236}">
                <a16:creationId xmlns:a16="http://schemas.microsoft.com/office/drawing/2014/main" id="{F04E6E95-7467-4FC6-A318-22837DA27150}"/>
              </a:ext>
            </a:extLst>
          </p:cNvPr>
          <p:cNvSpPr/>
          <p:nvPr/>
        </p:nvSpPr>
        <p:spPr>
          <a:xfrm>
            <a:off x="5127755" y="3736292"/>
            <a:ext cx="264340" cy="25902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1" name="矩形 200">
            <a:extLst>
              <a:ext uri="{FF2B5EF4-FFF2-40B4-BE49-F238E27FC236}">
                <a16:creationId xmlns:a16="http://schemas.microsoft.com/office/drawing/2014/main" id="{C4AE34F5-522A-4E4A-B4D9-6E7AA9FEEEE3}"/>
              </a:ext>
            </a:extLst>
          </p:cNvPr>
          <p:cNvSpPr/>
          <p:nvPr/>
        </p:nvSpPr>
        <p:spPr>
          <a:xfrm>
            <a:off x="6648450" y="4056984"/>
            <a:ext cx="264340" cy="25902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03" name="投影片編號版面配置區 3">
            <a:extLst>
              <a:ext uri="{FF2B5EF4-FFF2-40B4-BE49-F238E27FC236}">
                <a16:creationId xmlns:a16="http://schemas.microsoft.com/office/drawing/2014/main" id="{9B4BAF32-220C-49C1-8360-60F5D953E8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448251"/>
            <a:ext cx="2133600" cy="365125"/>
          </a:xfrm>
        </p:spPr>
        <p:txBody>
          <a:bodyPr/>
          <a:lstStyle/>
          <a:p>
            <a:fld id="{F82249D5-A457-40D1-9D22-46206593EEBB}" type="slidenum">
              <a:rPr lang="zh-TW" altLang="en-US" smtClean="0"/>
              <a:pPr/>
              <a:t>9</a:t>
            </a:fld>
            <a:endParaRPr lang="zh-TW" altLang="en-US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791BA787-532F-80B8-F8B9-9243B668FB1A}"/>
              </a:ext>
            </a:extLst>
          </p:cNvPr>
          <p:cNvSpPr/>
          <p:nvPr/>
        </p:nvSpPr>
        <p:spPr>
          <a:xfrm>
            <a:off x="2901949" y="1703293"/>
            <a:ext cx="4018804" cy="3193200"/>
          </a:xfrm>
          <a:custGeom>
            <a:avLst/>
            <a:gdLst>
              <a:gd name="connsiteX0" fmla="*/ 199839 w 4018804"/>
              <a:gd name="connsiteY0" fmla="*/ 0 h 3193200"/>
              <a:gd name="connsiteX1" fmla="*/ 3355416 w 4018804"/>
              <a:gd name="connsiteY1" fmla="*/ 484361 h 3193200"/>
              <a:gd name="connsiteX2" fmla="*/ 2616 w 4018804"/>
              <a:gd name="connsiteY2" fmla="*/ 2583262 h 3193200"/>
              <a:gd name="connsiteX3" fmla="*/ 4018804 w 4018804"/>
              <a:gd name="connsiteY3" fmla="*/ 3193200 h 319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8804" h="3193200" fill="none" extrusionOk="0">
                <a:moveTo>
                  <a:pt x="199839" y="0"/>
                </a:moveTo>
                <a:cubicBezTo>
                  <a:pt x="1772966" y="15366"/>
                  <a:pt x="3481377" y="98297"/>
                  <a:pt x="3355416" y="484361"/>
                </a:cubicBezTo>
                <a:cubicBezTo>
                  <a:pt x="3457949" y="930968"/>
                  <a:pt x="-99208" y="2113801"/>
                  <a:pt x="2616" y="2583262"/>
                </a:cubicBezTo>
                <a:cubicBezTo>
                  <a:pt x="-168830" y="2991549"/>
                  <a:pt x="1847107" y="3320045"/>
                  <a:pt x="4018804" y="3193200"/>
                </a:cubicBezTo>
              </a:path>
              <a:path w="4018804" h="3193200" stroke="0" extrusionOk="0">
                <a:moveTo>
                  <a:pt x="199839" y="0"/>
                </a:moveTo>
                <a:cubicBezTo>
                  <a:pt x="1752159" y="1061"/>
                  <a:pt x="3312300" y="82336"/>
                  <a:pt x="3355416" y="484361"/>
                </a:cubicBezTo>
                <a:cubicBezTo>
                  <a:pt x="3384825" y="928016"/>
                  <a:pt x="-123340" y="2132279"/>
                  <a:pt x="2616" y="2583262"/>
                </a:cubicBezTo>
                <a:cubicBezTo>
                  <a:pt x="-193502" y="3334227"/>
                  <a:pt x="2054134" y="3179509"/>
                  <a:pt x="4018804" y="3193200"/>
                </a:cubicBezTo>
              </a:path>
            </a:pathLst>
          </a:custGeom>
          <a:ln w="63500">
            <a:solidFill>
              <a:srgbClr val="FF0000"/>
            </a:solidFill>
            <a:tailEnd type="arrow"/>
            <a:extLst>
              <a:ext uri="{C807C97D-BFC1-408E-A445-0C87EB9F89A2}">
                <ask:lineSketchStyleProps xmlns:ask="http://schemas.microsoft.com/office/drawing/2018/sketchyshapes" xmlns="" sd="1219033472">
                  <a:custGeom>
                    <a:avLst/>
                    <a:gdLst>
                      <a:gd name="connsiteX0" fmla="*/ 199839 w 4018804"/>
                      <a:gd name="connsiteY0" fmla="*/ 0 h 3191435"/>
                      <a:gd name="connsiteX1" fmla="*/ 3355416 w 4018804"/>
                      <a:gd name="connsiteY1" fmla="*/ 484094 h 3191435"/>
                      <a:gd name="connsiteX2" fmla="*/ 2616 w 4018804"/>
                      <a:gd name="connsiteY2" fmla="*/ 2581835 h 3191435"/>
                      <a:gd name="connsiteX3" fmla="*/ 4018804 w 4018804"/>
                      <a:gd name="connsiteY3" fmla="*/ 3191435 h 31914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018804" h="3191435">
                        <a:moveTo>
                          <a:pt x="199839" y="0"/>
                        </a:moveTo>
                        <a:cubicBezTo>
                          <a:pt x="1794062" y="26894"/>
                          <a:pt x="3388286" y="53788"/>
                          <a:pt x="3355416" y="484094"/>
                        </a:cubicBezTo>
                        <a:cubicBezTo>
                          <a:pt x="3322546" y="914400"/>
                          <a:pt x="-107949" y="2130612"/>
                          <a:pt x="2616" y="2581835"/>
                        </a:cubicBezTo>
                        <a:cubicBezTo>
                          <a:pt x="113181" y="3033058"/>
                          <a:pt x="2065992" y="3112246"/>
                          <a:pt x="4018804" y="3191435"/>
                        </a:cubicBezTo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9BC2A3D-5309-F249-5FAF-0E803FD594D5}"/>
              </a:ext>
            </a:extLst>
          </p:cNvPr>
          <p:cNvSpPr txBox="1"/>
          <p:nvPr/>
        </p:nvSpPr>
        <p:spPr>
          <a:xfrm>
            <a:off x="1337029" y="5684676"/>
            <a:ext cx="694613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2800" dirty="0">
                <a:solidFill>
                  <a:schemeClr val="accent3">
                    <a:lumMod val="75000"/>
                  </a:schemeClr>
                </a:solidFill>
                <a:sym typeface="Wingdings" pitchFamily="2" charset="2"/>
              </a:rPr>
              <a:t> </a:t>
            </a:r>
            <a:r>
              <a:rPr lang="en-TW" sz="2800" dirty="0">
                <a:solidFill>
                  <a:schemeClr val="accent3">
                    <a:lumMod val="75000"/>
                  </a:schemeClr>
                </a:solidFill>
              </a:rPr>
              <a:t>Ea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</a:rPr>
              <a:t>c</a:t>
            </a:r>
            <a:r>
              <a:rPr lang="en-TW" sz="2800" dirty="0">
                <a:solidFill>
                  <a:schemeClr val="accent3">
                    <a:lumMod val="75000"/>
                  </a:schemeClr>
                </a:solidFill>
              </a:rPr>
              <a:t>h switch is overloaded</a:t>
            </a:r>
          </a:p>
          <a:p>
            <a:r>
              <a:rPr lang="en-TW" sz="2800" dirty="0">
                <a:solidFill>
                  <a:schemeClr val="accent3">
                    <a:lumMod val="75000"/>
                  </a:schemeClr>
                </a:solidFill>
                <a:sym typeface="Wingdings" pitchFamily="2" charset="2"/>
              </a:rPr>
              <a:t> </a:t>
            </a:r>
            <a:r>
              <a:rPr lang="en-TW" sz="2800" dirty="0">
                <a:solidFill>
                  <a:schemeClr val="accent3">
                    <a:lumMod val="75000"/>
                  </a:schemeClr>
                </a:solidFill>
              </a:rPr>
              <a:t>Many switches experience collisions</a:t>
            </a:r>
          </a:p>
        </p:txBody>
      </p:sp>
    </p:spTree>
    <p:extLst>
      <p:ext uri="{BB962C8B-B14F-4D97-AF65-F5344CB8AC3E}">
        <p14:creationId xmlns:p14="http://schemas.microsoft.com/office/powerpoint/2010/main" val="451132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82" grpId="0" animBg="1"/>
      <p:bldP spid="183" grpId="0" animBg="1"/>
      <p:bldP spid="184" grpId="0" animBg="1"/>
      <p:bldP spid="190" grpId="0" animBg="1"/>
      <p:bldP spid="191" grpId="0" animBg="1"/>
      <p:bldP spid="192" grpId="0" animBg="1"/>
      <p:bldP spid="193" grpId="0" animBg="1"/>
      <p:bldP spid="194" grpId="0" animBg="1"/>
      <p:bldP spid="195" grpId="0" animBg="1"/>
      <p:bldP spid="196" grpId="0" animBg="1"/>
      <p:bldP spid="197" grpId="0" animBg="1"/>
      <p:bldP spid="198" grpId="0" animBg="1"/>
      <p:bldP spid="199" grpId="0" animBg="1"/>
      <p:bldP spid="200" grpId="0" animBg="1"/>
      <p:bldP spid="201" grpId="0" animBg="1"/>
    </p:bldLst>
  </p:timing>
</p:sld>
</file>

<file path=ppt/theme/theme1.xml><?xml version="1.0" encoding="utf-8"?>
<a:theme xmlns:a="http://schemas.openxmlformats.org/drawingml/2006/main" name="Proposal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ustin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 w="31750">
          <a:solidFill>
            <a:schemeClr val="accent1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oposal" id="{D71DBC3B-7B40-4880-9312-8A5F9892631F}" vid="{E902DD54-A9F1-4284-B7ED-43C2DF89F354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Proposal</Template>
  <TotalTime>25481</TotalTime>
  <Words>2155</Words>
  <Application>Microsoft Office PowerPoint</Application>
  <PresentationFormat>如螢幕大小 (4:3)</PresentationFormat>
  <Paragraphs>610</Paragraphs>
  <Slides>49</Slides>
  <Notes>31</Notes>
  <HiddenSlides>0</HiddenSlides>
  <MMClips>0</MMClips>
  <ScaleCrop>false</ScaleCrop>
  <HeadingPairs>
    <vt:vector size="6" baseType="variant">
      <vt:variant>
        <vt:lpstr>使用字型</vt:lpstr>
      </vt:variant>
      <vt:variant>
        <vt:i4>16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49</vt:i4>
      </vt:variant>
    </vt:vector>
  </HeadingPairs>
  <TitlesOfParts>
    <vt:vector size="66" baseType="lpstr">
      <vt:lpstr>等线</vt:lpstr>
      <vt:lpstr>Helvetica Light</vt:lpstr>
      <vt:lpstr>MS UI Gothic</vt:lpstr>
      <vt:lpstr>微軟正黑體</vt:lpstr>
      <vt:lpstr>新細明體</vt:lpstr>
      <vt:lpstr>Arial</vt:lpstr>
      <vt:lpstr>Calibri</vt:lpstr>
      <vt:lpstr>Cambria Math</vt:lpstr>
      <vt:lpstr>Cascadia Code Light</vt:lpstr>
      <vt:lpstr>Cascadia Code SemiBold</vt:lpstr>
      <vt:lpstr>Century Gothic</vt:lpstr>
      <vt:lpstr>Helvetica</vt:lpstr>
      <vt:lpstr>Lucida Sans Unicode</vt:lpstr>
      <vt:lpstr>Trebuchet MS</vt:lpstr>
      <vt:lpstr>Wingdings</vt:lpstr>
      <vt:lpstr>Wingdings 3</vt:lpstr>
      <vt:lpstr>Proposal</vt:lpstr>
      <vt:lpstr>Multi-Switch Cooperative Sketch-based Monitoring</vt:lpstr>
      <vt:lpstr>Network Measurement</vt:lpstr>
      <vt:lpstr>Existing Measurement Methods</vt:lpstr>
      <vt:lpstr>Sketch</vt:lpstr>
      <vt:lpstr>Sketch-Based Monitoring</vt:lpstr>
      <vt:lpstr>Sketch-Based Monitoring</vt:lpstr>
      <vt:lpstr>Sketch-Based Monitoring</vt:lpstr>
      <vt:lpstr>Sketch-Based Monitoring</vt:lpstr>
      <vt:lpstr>Per-Switch Monitoring</vt:lpstr>
      <vt:lpstr>Cooperative Monitoring</vt:lpstr>
      <vt:lpstr>Goal</vt:lpstr>
      <vt:lpstr>Challenges</vt:lpstr>
      <vt:lpstr>Outline</vt:lpstr>
      <vt:lpstr>Problem Statement </vt:lpstr>
      <vt:lpstr>Flow Chart</vt:lpstr>
      <vt:lpstr>PowerPoint 簡報</vt:lpstr>
      <vt:lpstr>Questions</vt:lpstr>
      <vt:lpstr>Calculate Multi-Switch RE of Flow f</vt:lpstr>
      <vt:lpstr>Cross-Switch RE of a Flow</vt:lpstr>
      <vt:lpstr>Path Selection</vt:lpstr>
      <vt:lpstr>Path Selection</vt:lpstr>
      <vt:lpstr>Path Selection</vt:lpstr>
      <vt:lpstr>Path Selection</vt:lpstr>
      <vt:lpstr>K-Shortest path</vt:lpstr>
      <vt:lpstr>K-Shortest path</vt:lpstr>
      <vt:lpstr>K-Shortest path</vt:lpstr>
      <vt:lpstr>K-Shortest path</vt:lpstr>
      <vt:lpstr>K-Shortest path</vt:lpstr>
      <vt:lpstr>K-Shortest path</vt:lpstr>
      <vt:lpstr>K-Shortest path</vt:lpstr>
      <vt:lpstr>Path Selection</vt:lpstr>
      <vt:lpstr>Query Across Cooperative Switches</vt:lpstr>
      <vt:lpstr>Multi-Switch Sketch</vt:lpstr>
      <vt:lpstr>PowerPoint 簡報</vt:lpstr>
      <vt:lpstr>PowerPoint 簡報</vt:lpstr>
      <vt:lpstr>PowerPoint 簡報</vt:lpstr>
      <vt:lpstr>PowerPoint 簡報</vt:lpstr>
      <vt:lpstr>PowerPoint 簡報</vt:lpstr>
      <vt:lpstr>Outline</vt:lpstr>
      <vt:lpstr>Comparison Schemes and Metrics</vt:lpstr>
      <vt:lpstr>Topology</vt:lpstr>
      <vt:lpstr>WRE with Different Topology</vt:lpstr>
      <vt:lpstr>Heterogeneous Monitoring Resolutions</vt:lpstr>
      <vt:lpstr>Memory Usage</vt:lpstr>
      <vt:lpstr> Impact of Memory Sizes</vt:lpstr>
      <vt:lpstr>Traffic Distribution</vt:lpstr>
      <vt:lpstr>Impact of Traffic Distribution</vt:lpstr>
      <vt:lpstr>Conclusion</vt:lpstr>
      <vt:lpstr>Thank you for listening!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Multi-Switch Cooperative Sketch-based Monitoring</dc:title>
  <dc:creator>呂韋德</dc:creator>
  <cp:lastModifiedBy>呂韋德</cp:lastModifiedBy>
  <cp:revision>246</cp:revision>
  <cp:lastPrinted>2022-08-03T00:39:55Z</cp:lastPrinted>
  <dcterms:created xsi:type="dcterms:W3CDTF">2022-07-06T08:35:05Z</dcterms:created>
  <dcterms:modified xsi:type="dcterms:W3CDTF">2022-08-03T05:02:26Z</dcterms:modified>
</cp:coreProperties>
</file>